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4"/>
  </p:notesMasterIdLst>
  <p:sldIdLst>
    <p:sldId id="256" r:id="rId2"/>
    <p:sldId id="264" r:id="rId3"/>
    <p:sldId id="260" r:id="rId4"/>
    <p:sldId id="289" r:id="rId5"/>
    <p:sldId id="290" r:id="rId6"/>
    <p:sldId id="291" r:id="rId7"/>
    <p:sldId id="292" r:id="rId8"/>
    <p:sldId id="261" r:id="rId9"/>
    <p:sldId id="262" r:id="rId10"/>
    <p:sldId id="295" r:id="rId11"/>
    <p:sldId id="293" r:id="rId12"/>
    <p:sldId id="274"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9900"/>
    <a:srgbClr val="336600"/>
    <a:srgbClr val="608643"/>
    <a:srgbClr val="99CC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7257817E-EC5C-4880-A810-ED7F254FEA46}">
  <a:tblStyle styleId="{7257817E-EC5C-4880-A810-ED7F254FEA46}"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98" autoAdjust="0"/>
  </p:normalViewPr>
  <p:slideViewPr>
    <p:cSldViewPr snapToGrid="0" snapToObjects="1">
      <p:cViewPr>
        <p:scale>
          <a:sx n="94" d="100"/>
          <a:sy n="94" d="100"/>
        </p:scale>
        <p:origin x="-404" y="15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EE6735-4F7C-4FA2-819B-EFCCC44BA410}"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de-AT"/>
        </a:p>
      </dgm:t>
    </dgm:pt>
    <dgm:pt modelId="{5E960F54-28DC-41DA-B98D-1D96F513AEFF}">
      <dgm:prSet phldrT="[Text]"/>
      <dgm:spPr/>
      <dgm:t>
        <a:bodyPr/>
        <a:lstStyle/>
        <a:p>
          <a:r>
            <a:rPr lang="de-AT" dirty="0" smtClean="0"/>
            <a:t>Preparation</a:t>
          </a:r>
          <a:endParaRPr lang="de-AT" dirty="0"/>
        </a:p>
      </dgm:t>
    </dgm:pt>
    <dgm:pt modelId="{8715D59A-8943-47AF-93D8-187EB9DC32BE}" type="parTrans" cxnId="{067F23A1-BFEC-4817-8E51-A7603F420569}">
      <dgm:prSet/>
      <dgm:spPr/>
      <dgm:t>
        <a:bodyPr/>
        <a:lstStyle/>
        <a:p>
          <a:endParaRPr lang="de-AT"/>
        </a:p>
      </dgm:t>
    </dgm:pt>
    <dgm:pt modelId="{73AA670A-9C02-48D0-A375-985EFBFDE6A8}" type="sibTrans" cxnId="{067F23A1-BFEC-4817-8E51-A7603F420569}">
      <dgm:prSet/>
      <dgm:spPr/>
      <dgm:t>
        <a:bodyPr/>
        <a:lstStyle/>
        <a:p>
          <a:endParaRPr lang="de-AT"/>
        </a:p>
      </dgm:t>
    </dgm:pt>
    <dgm:pt modelId="{8CB9081F-CE8C-4461-8A5A-8A7B523F684C}">
      <dgm:prSet phldrT="[Text]"/>
      <dgm:spPr/>
      <dgm:t>
        <a:bodyPr/>
        <a:lstStyle/>
        <a:p>
          <a:r>
            <a:rPr lang="de-AT" dirty="0" smtClean="0"/>
            <a:t>Realisation</a:t>
          </a:r>
          <a:endParaRPr lang="de-AT" dirty="0"/>
        </a:p>
      </dgm:t>
    </dgm:pt>
    <dgm:pt modelId="{290AD15A-79F6-444D-A4F5-8F3793F846BF}" type="parTrans" cxnId="{FC44DD9C-057D-4CBE-A43D-8A32A2BAB857}">
      <dgm:prSet/>
      <dgm:spPr/>
      <dgm:t>
        <a:bodyPr/>
        <a:lstStyle/>
        <a:p>
          <a:endParaRPr lang="de-AT"/>
        </a:p>
      </dgm:t>
    </dgm:pt>
    <dgm:pt modelId="{0063FCD2-AD42-4FA8-8824-0EE87FFB31DD}" type="sibTrans" cxnId="{FC44DD9C-057D-4CBE-A43D-8A32A2BAB857}">
      <dgm:prSet/>
      <dgm:spPr/>
      <dgm:t>
        <a:bodyPr/>
        <a:lstStyle/>
        <a:p>
          <a:endParaRPr lang="de-AT"/>
        </a:p>
      </dgm:t>
    </dgm:pt>
    <dgm:pt modelId="{C1A88A75-B078-4C06-B6F5-FA6D4081741A}">
      <dgm:prSet phldrT="[Text]"/>
      <dgm:spPr/>
      <dgm:t>
        <a:bodyPr/>
        <a:lstStyle/>
        <a:p>
          <a:r>
            <a:rPr lang="en-GB" dirty="0" smtClean="0"/>
            <a:t>Evaluation</a:t>
          </a:r>
          <a:endParaRPr lang="de-AT" dirty="0"/>
        </a:p>
      </dgm:t>
    </dgm:pt>
    <dgm:pt modelId="{2B812B57-090A-42F1-9944-B1EA674D9AC1}" type="parTrans" cxnId="{064F6E58-E806-4B02-A359-BB83BF5195DA}">
      <dgm:prSet/>
      <dgm:spPr/>
      <dgm:t>
        <a:bodyPr/>
        <a:lstStyle/>
        <a:p>
          <a:endParaRPr lang="de-AT"/>
        </a:p>
      </dgm:t>
    </dgm:pt>
    <dgm:pt modelId="{50F593B6-25F7-4313-9A06-EA97F59FC74F}" type="sibTrans" cxnId="{064F6E58-E806-4B02-A359-BB83BF5195DA}">
      <dgm:prSet/>
      <dgm:spPr/>
      <dgm:t>
        <a:bodyPr/>
        <a:lstStyle/>
        <a:p>
          <a:endParaRPr lang="de-AT"/>
        </a:p>
      </dgm:t>
    </dgm:pt>
    <dgm:pt modelId="{374A8781-2BD1-403E-9A90-42858FC1B52C}" type="pres">
      <dgm:prSet presAssocID="{F3EE6735-4F7C-4FA2-819B-EFCCC44BA410}" presName="linear" presStyleCnt="0">
        <dgm:presLayoutVars>
          <dgm:dir/>
          <dgm:animLvl val="lvl"/>
          <dgm:resizeHandles val="exact"/>
        </dgm:presLayoutVars>
      </dgm:prSet>
      <dgm:spPr/>
      <dgm:t>
        <a:bodyPr/>
        <a:lstStyle/>
        <a:p>
          <a:endParaRPr lang="de-AT"/>
        </a:p>
      </dgm:t>
    </dgm:pt>
    <dgm:pt modelId="{FFAE3B1E-3083-4118-9C64-1967898BCB76}" type="pres">
      <dgm:prSet presAssocID="{5E960F54-28DC-41DA-B98D-1D96F513AEFF}" presName="parentLin" presStyleCnt="0"/>
      <dgm:spPr/>
      <dgm:t>
        <a:bodyPr/>
        <a:lstStyle/>
        <a:p>
          <a:endParaRPr lang="de-AT"/>
        </a:p>
      </dgm:t>
    </dgm:pt>
    <dgm:pt modelId="{657CD24A-7418-4299-9B61-632DC2711CBD}" type="pres">
      <dgm:prSet presAssocID="{5E960F54-28DC-41DA-B98D-1D96F513AEFF}" presName="parentLeftMargin" presStyleLbl="node1" presStyleIdx="0" presStyleCnt="3"/>
      <dgm:spPr/>
      <dgm:t>
        <a:bodyPr/>
        <a:lstStyle/>
        <a:p>
          <a:endParaRPr lang="de-AT"/>
        </a:p>
      </dgm:t>
    </dgm:pt>
    <dgm:pt modelId="{B27C3C28-3A10-48BD-A232-CF9F4DD4DB18}" type="pres">
      <dgm:prSet presAssocID="{5E960F54-28DC-41DA-B98D-1D96F513AEFF}" presName="parentText" presStyleLbl="node1" presStyleIdx="0" presStyleCnt="3">
        <dgm:presLayoutVars>
          <dgm:chMax val="0"/>
          <dgm:bulletEnabled val="1"/>
        </dgm:presLayoutVars>
      </dgm:prSet>
      <dgm:spPr/>
      <dgm:t>
        <a:bodyPr/>
        <a:lstStyle/>
        <a:p>
          <a:endParaRPr lang="de-AT"/>
        </a:p>
      </dgm:t>
    </dgm:pt>
    <dgm:pt modelId="{A216A78D-6017-4E94-B91E-985354DCA8AA}" type="pres">
      <dgm:prSet presAssocID="{5E960F54-28DC-41DA-B98D-1D96F513AEFF}" presName="negativeSpace" presStyleCnt="0"/>
      <dgm:spPr/>
      <dgm:t>
        <a:bodyPr/>
        <a:lstStyle/>
        <a:p>
          <a:endParaRPr lang="de-AT"/>
        </a:p>
      </dgm:t>
    </dgm:pt>
    <dgm:pt modelId="{134DFF89-A26B-4DEC-9488-8EC5A7CC88CF}" type="pres">
      <dgm:prSet presAssocID="{5E960F54-28DC-41DA-B98D-1D96F513AEFF}" presName="childText" presStyleLbl="conFgAcc1" presStyleIdx="0" presStyleCnt="3">
        <dgm:presLayoutVars>
          <dgm:bulletEnabled val="1"/>
        </dgm:presLayoutVars>
      </dgm:prSet>
      <dgm:spPr/>
      <dgm:t>
        <a:bodyPr/>
        <a:lstStyle/>
        <a:p>
          <a:endParaRPr lang="de-AT"/>
        </a:p>
      </dgm:t>
    </dgm:pt>
    <dgm:pt modelId="{56B9E5D2-DF90-4085-9D3B-090BCBCED03A}" type="pres">
      <dgm:prSet presAssocID="{73AA670A-9C02-48D0-A375-985EFBFDE6A8}" presName="spaceBetweenRectangles" presStyleCnt="0"/>
      <dgm:spPr/>
      <dgm:t>
        <a:bodyPr/>
        <a:lstStyle/>
        <a:p>
          <a:endParaRPr lang="de-AT"/>
        </a:p>
      </dgm:t>
    </dgm:pt>
    <dgm:pt modelId="{2282D735-3CA9-49AF-BCF1-9687342D4C38}" type="pres">
      <dgm:prSet presAssocID="{8CB9081F-CE8C-4461-8A5A-8A7B523F684C}" presName="parentLin" presStyleCnt="0"/>
      <dgm:spPr/>
      <dgm:t>
        <a:bodyPr/>
        <a:lstStyle/>
        <a:p>
          <a:endParaRPr lang="de-AT"/>
        </a:p>
      </dgm:t>
    </dgm:pt>
    <dgm:pt modelId="{C3D59837-020F-4AFB-B564-23540A0E00F0}" type="pres">
      <dgm:prSet presAssocID="{8CB9081F-CE8C-4461-8A5A-8A7B523F684C}" presName="parentLeftMargin" presStyleLbl="node1" presStyleIdx="0" presStyleCnt="3"/>
      <dgm:spPr/>
      <dgm:t>
        <a:bodyPr/>
        <a:lstStyle/>
        <a:p>
          <a:endParaRPr lang="de-AT"/>
        </a:p>
      </dgm:t>
    </dgm:pt>
    <dgm:pt modelId="{05A196C5-E82F-49D5-B9A8-627E163D9C69}" type="pres">
      <dgm:prSet presAssocID="{8CB9081F-CE8C-4461-8A5A-8A7B523F684C}" presName="parentText" presStyleLbl="node1" presStyleIdx="1" presStyleCnt="3">
        <dgm:presLayoutVars>
          <dgm:chMax val="0"/>
          <dgm:bulletEnabled val="1"/>
        </dgm:presLayoutVars>
      </dgm:prSet>
      <dgm:spPr/>
      <dgm:t>
        <a:bodyPr/>
        <a:lstStyle/>
        <a:p>
          <a:endParaRPr lang="de-AT"/>
        </a:p>
      </dgm:t>
    </dgm:pt>
    <dgm:pt modelId="{576EDDF3-52BA-4118-A2D7-C70E2434EE5F}" type="pres">
      <dgm:prSet presAssocID="{8CB9081F-CE8C-4461-8A5A-8A7B523F684C}" presName="negativeSpace" presStyleCnt="0"/>
      <dgm:spPr/>
      <dgm:t>
        <a:bodyPr/>
        <a:lstStyle/>
        <a:p>
          <a:endParaRPr lang="de-AT"/>
        </a:p>
      </dgm:t>
    </dgm:pt>
    <dgm:pt modelId="{CEB41DA7-A815-442B-AB45-31766CBC74EF}" type="pres">
      <dgm:prSet presAssocID="{8CB9081F-CE8C-4461-8A5A-8A7B523F684C}" presName="childText" presStyleLbl="conFgAcc1" presStyleIdx="1" presStyleCnt="3">
        <dgm:presLayoutVars>
          <dgm:bulletEnabled val="1"/>
        </dgm:presLayoutVars>
      </dgm:prSet>
      <dgm:spPr/>
      <dgm:t>
        <a:bodyPr/>
        <a:lstStyle/>
        <a:p>
          <a:endParaRPr lang="de-AT"/>
        </a:p>
      </dgm:t>
    </dgm:pt>
    <dgm:pt modelId="{99F3408B-1084-43B8-B8F8-3BB587A1966D}" type="pres">
      <dgm:prSet presAssocID="{0063FCD2-AD42-4FA8-8824-0EE87FFB31DD}" presName="spaceBetweenRectangles" presStyleCnt="0"/>
      <dgm:spPr/>
      <dgm:t>
        <a:bodyPr/>
        <a:lstStyle/>
        <a:p>
          <a:endParaRPr lang="de-AT"/>
        </a:p>
      </dgm:t>
    </dgm:pt>
    <dgm:pt modelId="{8F273C3A-1AC7-4C50-AFD9-1D0737E30ECD}" type="pres">
      <dgm:prSet presAssocID="{C1A88A75-B078-4C06-B6F5-FA6D4081741A}" presName="parentLin" presStyleCnt="0"/>
      <dgm:spPr/>
      <dgm:t>
        <a:bodyPr/>
        <a:lstStyle/>
        <a:p>
          <a:endParaRPr lang="de-AT"/>
        </a:p>
      </dgm:t>
    </dgm:pt>
    <dgm:pt modelId="{008011A3-2995-4D1C-9481-DB69D977177C}" type="pres">
      <dgm:prSet presAssocID="{C1A88A75-B078-4C06-B6F5-FA6D4081741A}" presName="parentLeftMargin" presStyleLbl="node1" presStyleIdx="1" presStyleCnt="3"/>
      <dgm:spPr/>
      <dgm:t>
        <a:bodyPr/>
        <a:lstStyle/>
        <a:p>
          <a:endParaRPr lang="de-AT"/>
        </a:p>
      </dgm:t>
    </dgm:pt>
    <dgm:pt modelId="{DB91C374-89E9-4D75-A316-75AF5E459979}" type="pres">
      <dgm:prSet presAssocID="{C1A88A75-B078-4C06-B6F5-FA6D4081741A}" presName="parentText" presStyleLbl="node1" presStyleIdx="2" presStyleCnt="3">
        <dgm:presLayoutVars>
          <dgm:chMax val="0"/>
          <dgm:bulletEnabled val="1"/>
        </dgm:presLayoutVars>
      </dgm:prSet>
      <dgm:spPr/>
      <dgm:t>
        <a:bodyPr/>
        <a:lstStyle/>
        <a:p>
          <a:endParaRPr lang="de-AT"/>
        </a:p>
      </dgm:t>
    </dgm:pt>
    <dgm:pt modelId="{3BE83A94-2C87-44C6-A55B-80E96316678F}" type="pres">
      <dgm:prSet presAssocID="{C1A88A75-B078-4C06-B6F5-FA6D4081741A}" presName="negativeSpace" presStyleCnt="0"/>
      <dgm:spPr/>
      <dgm:t>
        <a:bodyPr/>
        <a:lstStyle/>
        <a:p>
          <a:endParaRPr lang="de-AT"/>
        </a:p>
      </dgm:t>
    </dgm:pt>
    <dgm:pt modelId="{80A4F50D-7CB4-4204-88EA-5E3E68B102E8}" type="pres">
      <dgm:prSet presAssocID="{C1A88A75-B078-4C06-B6F5-FA6D4081741A}" presName="childText" presStyleLbl="conFgAcc1" presStyleIdx="2" presStyleCnt="3">
        <dgm:presLayoutVars>
          <dgm:bulletEnabled val="1"/>
        </dgm:presLayoutVars>
      </dgm:prSet>
      <dgm:spPr/>
      <dgm:t>
        <a:bodyPr/>
        <a:lstStyle/>
        <a:p>
          <a:endParaRPr lang="de-AT"/>
        </a:p>
      </dgm:t>
    </dgm:pt>
  </dgm:ptLst>
  <dgm:cxnLst>
    <dgm:cxn modelId="{889AF2B7-5EBC-4345-8908-7E663AD4DB8D}" type="presOf" srcId="{C1A88A75-B078-4C06-B6F5-FA6D4081741A}" destId="{008011A3-2995-4D1C-9481-DB69D977177C}" srcOrd="0" destOrd="0" presId="urn:microsoft.com/office/officeart/2005/8/layout/list1"/>
    <dgm:cxn modelId="{67CF2A7D-C30A-4807-912A-567DD0B17F2F}" type="presOf" srcId="{8CB9081F-CE8C-4461-8A5A-8A7B523F684C}" destId="{05A196C5-E82F-49D5-B9A8-627E163D9C69}" srcOrd="1" destOrd="0" presId="urn:microsoft.com/office/officeart/2005/8/layout/list1"/>
    <dgm:cxn modelId="{064F6E58-E806-4B02-A359-BB83BF5195DA}" srcId="{F3EE6735-4F7C-4FA2-819B-EFCCC44BA410}" destId="{C1A88A75-B078-4C06-B6F5-FA6D4081741A}" srcOrd="2" destOrd="0" parTransId="{2B812B57-090A-42F1-9944-B1EA674D9AC1}" sibTransId="{50F593B6-25F7-4313-9A06-EA97F59FC74F}"/>
    <dgm:cxn modelId="{306D74F8-2CFC-4E94-B8C2-D1DA7F7F08A9}" type="presOf" srcId="{8CB9081F-CE8C-4461-8A5A-8A7B523F684C}" destId="{C3D59837-020F-4AFB-B564-23540A0E00F0}" srcOrd="0" destOrd="0" presId="urn:microsoft.com/office/officeart/2005/8/layout/list1"/>
    <dgm:cxn modelId="{D6053CF8-F2A0-4FF3-9100-30DD648073A1}" type="presOf" srcId="{F3EE6735-4F7C-4FA2-819B-EFCCC44BA410}" destId="{374A8781-2BD1-403E-9A90-42858FC1B52C}" srcOrd="0" destOrd="0" presId="urn:microsoft.com/office/officeart/2005/8/layout/list1"/>
    <dgm:cxn modelId="{FC44DD9C-057D-4CBE-A43D-8A32A2BAB857}" srcId="{F3EE6735-4F7C-4FA2-819B-EFCCC44BA410}" destId="{8CB9081F-CE8C-4461-8A5A-8A7B523F684C}" srcOrd="1" destOrd="0" parTransId="{290AD15A-79F6-444D-A4F5-8F3793F846BF}" sibTransId="{0063FCD2-AD42-4FA8-8824-0EE87FFB31DD}"/>
    <dgm:cxn modelId="{067F23A1-BFEC-4817-8E51-A7603F420569}" srcId="{F3EE6735-4F7C-4FA2-819B-EFCCC44BA410}" destId="{5E960F54-28DC-41DA-B98D-1D96F513AEFF}" srcOrd="0" destOrd="0" parTransId="{8715D59A-8943-47AF-93D8-187EB9DC32BE}" sibTransId="{73AA670A-9C02-48D0-A375-985EFBFDE6A8}"/>
    <dgm:cxn modelId="{FD23208A-A07A-4230-8A1C-1DB455E23CFA}" type="presOf" srcId="{5E960F54-28DC-41DA-B98D-1D96F513AEFF}" destId="{657CD24A-7418-4299-9B61-632DC2711CBD}" srcOrd="0" destOrd="0" presId="urn:microsoft.com/office/officeart/2005/8/layout/list1"/>
    <dgm:cxn modelId="{BD71B933-17DD-4B34-9C3A-F6153C1E42F5}" type="presOf" srcId="{5E960F54-28DC-41DA-B98D-1D96F513AEFF}" destId="{B27C3C28-3A10-48BD-A232-CF9F4DD4DB18}" srcOrd="1" destOrd="0" presId="urn:microsoft.com/office/officeart/2005/8/layout/list1"/>
    <dgm:cxn modelId="{01DC50BD-741A-4DDF-B93D-9D883CC1F8F7}" type="presOf" srcId="{C1A88A75-B078-4C06-B6F5-FA6D4081741A}" destId="{DB91C374-89E9-4D75-A316-75AF5E459979}" srcOrd="1" destOrd="0" presId="urn:microsoft.com/office/officeart/2005/8/layout/list1"/>
    <dgm:cxn modelId="{CCD93990-CDDD-4ACA-B646-8D551A5772DB}" type="presParOf" srcId="{374A8781-2BD1-403E-9A90-42858FC1B52C}" destId="{FFAE3B1E-3083-4118-9C64-1967898BCB76}" srcOrd="0" destOrd="0" presId="urn:microsoft.com/office/officeart/2005/8/layout/list1"/>
    <dgm:cxn modelId="{9CCFD5E5-8F81-4D9E-800B-00233092C60C}" type="presParOf" srcId="{FFAE3B1E-3083-4118-9C64-1967898BCB76}" destId="{657CD24A-7418-4299-9B61-632DC2711CBD}" srcOrd="0" destOrd="0" presId="urn:microsoft.com/office/officeart/2005/8/layout/list1"/>
    <dgm:cxn modelId="{7CCB5FCE-2185-4623-9F09-CDCBC7028765}" type="presParOf" srcId="{FFAE3B1E-3083-4118-9C64-1967898BCB76}" destId="{B27C3C28-3A10-48BD-A232-CF9F4DD4DB18}" srcOrd="1" destOrd="0" presId="urn:microsoft.com/office/officeart/2005/8/layout/list1"/>
    <dgm:cxn modelId="{07962A01-E07E-4929-A8F6-8280996C606E}" type="presParOf" srcId="{374A8781-2BD1-403E-9A90-42858FC1B52C}" destId="{A216A78D-6017-4E94-B91E-985354DCA8AA}" srcOrd="1" destOrd="0" presId="urn:microsoft.com/office/officeart/2005/8/layout/list1"/>
    <dgm:cxn modelId="{92E188AA-DE27-4F0E-86B1-406649C9AF2A}" type="presParOf" srcId="{374A8781-2BD1-403E-9A90-42858FC1B52C}" destId="{134DFF89-A26B-4DEC-9488-8EC5A7CC88CF}" srcOrd="2" destOrd="0" presId="urn:microsoft.com/office/officeart/2005/8/layout/list1"/>
    <dgm:cxn modelId="{706E1B70-F5C1-4E39-8CD9-332982C9CBA4}" type="presParOf" srcId="{374A8781-2BD1-403E-9A90-42858FC1B52C}" destId="{56B9E5D2-DF90-4085-9D3B-090BCBCED03A}" srcOrd="3" destOrd="0" presId="urn:microsoft.com/office/officeart/2005/8/layout/list1"/>
    <dgm:cxn modelId="{F55D3E92-9FD2-4F5D-9138-73BAB16A64B7}" type="presParOf" srcId="{374A8781-2BD1-403E-9A90-42858FC1B52C}" destId="{2282D735-3CA9-49AF-BCF1-9687342D4C38}" srcOrd="4" destOrd="0" presId="urn:microsoft.com/office/officeart/2005/8/layout/list1"/>
    <dgm:cxn modelId="{1A1348EC-52BF-451A-B2F0-88FF5410655A}" type="presParOf" srcId="{2282D735-3CA9-49AF-BCF1-9687342D4C38}" destId="{C3D59837-020F-4AFB-B564-23540A0E00F0}" srcOrd="0" destOrd="0" presId="urn:microsoft.com/office/officeart/2005/8/layout/list1"/>
    <dgm:cxn modelId="{94F9F363-E080-4831-BFDC-8510BA3075E7}" type="presParOf" srcId="{2282D735-3CA9-49AF-BCF1-9687342D4C38}" destId="{05A196C5-E82F-49D5-B9A8-627E163D9C69}" srcOrd="1" destOrd="0" presId="urn:microsoft.com/office/officeart/2005/8/layout/list1"/>
    <dgm:cxn modelId="{F9F968A6-7B8C-4318-B688-9A7F55F25C12}" type="presParOf" srcId="{374A8781-2BD1-403E-9A90-42858FC1B52C}" destId="{576EDDF3-52BA-4118-A2D7-C70E2434EE5F}" srcOrd="5" destOrd="0" presId="urn:microsoft.com/office/officeart/2005/8/layout/list1"/>
    <dgm:cxn modelId="{5D3EAE85-A1CC-4BF1-98A5-7F13D465BA7B}" type="presParOf" srcId="{374A8781-2BD1-403E-9A90-42858FC1B52C}" destId="{CEB41DA7-A815-442B-AB45-31766CBC74EF}" srcOrd="6" destOrd="0" presId="urn:microsoft.com/office/officeart/2005/8/layout/list1"/>
    <dgm:cxn modelId="{7AFA43C7-3F90-45A1-A91E-14DE48A679EF}" type="presParOf" srcId="{374A8781-2BD1-403E-9A90-42858FC1B52C}" destId="{99F3408B-1084-43B8-B8F8-3BB587A1966D}" srcOrd="7" destOrd="0" presId="urn:microsoft.com/office/officeart/2005/8/layout/list1"/>
    <dgm:cxn modelId="{CAB55BAF-0179-49D1-9B09-90A7CC8082C1}" type="presParOf" srcId="{374A8781-2BD1-403E-9A90-42858FC1B52C}" destId="{8F273C3A-1AC7-4C50-AFD9-1D0737E30ECD}" srcOrd="8" destOrd="0" presId="urn:microsoft.com/office/officeart/2005/8/layout/list1"/>
    <dgm:cxn modelId="{AD071874-89B0-4EF6-A69C-6A753E39FB5B}" type="presParOf" srcId="{8F273C3A-1AC7-4C50-AFD9-1D0737E30ECD}" destId="{008011A3-2995-4D1C-9481-DB69D977177C}" srcOrd="0" destOrd="0" presId="urn:microsoft.com/office/officeart/2005/8/layout/list1"/>
    <dgm:cxn modelId="{E8C4DC30-6EF7-4E02-8B98-169CDA3DEE50}" type="presParOf" srcId="{8F273C3A-1AC7-4C50-AFD9-1D0737E30ECD}" destId="{DB91C374-89E9-4D75-A316-75AF5E459979}" srcOrd="1" destOrd="0" presId="urn:microsoft.com/office/officeart/2005/8/layout/list1"/>
    <dgm:cxn modelId="{0C1D3090-47C2-43EA-9FAD-4A97297BB49E}" type="presParOf" srcId="{374A8781-2BD1-403E-9A90-42858FC1B52C}" destId="{3BE83A94-2C87-44C6-A55B-80E96316678F}" srcOrd="9" destOrd="0" presId="urn:microsoft.com/office/officeart/2005/8/layout/list1"/>
    <dgm:cxn modelId="{459F5809-4E4A-4C31-A716-000377765C72}" type="presParOf" srcId="{374A8781-2BD1-403E-9A90-42858FC1B52C}" destId="{80A4F50D-7CB4-4204-88EA-5E3E68B102E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8DFFAB-9F37-4F10-8F36-AE59ED6982A1}" type="doc">
      <dgm:prSet loTypeId="urn:microsoft.com/office/officeart/2005/8/layout/process2" loCatId="process" qsTypeId="urn:microsoft.com/office/officeart/2005/8/quickstyle/simple1" qsCatId="simple" csTypeId="urn:microsoft.com/office/officeart/2005/8/colors/accent3_3" csCatId="accent3" phldr="1"/>
      <dgm:spPr/>
    </dgm:pt>
    <dgm:pt modelId="{F2305831-0ED1-48E4-B59F-69A22BB36ACD}">
      <dgm:prSet phldrT="[Text]"/>
      <dgm:spPr/>
      <dgm:t>
        <a:bodyPr/>
        <a:lstStyle/>
        <a:p>
          <a:r>
            <a:rPr lang="en-GB" noProof="0" dirty="0" smtClean="0"/>
            <a:t>Defining goals</a:t>
          </a:r>
          <a:endParaRPr lang="en-GB" noProof="0" dirty="0"/>
        </a:p>
      </dgm:t>
    </dgm:pt>
    <dgm:pt modelId="{349CEE88-A9EB-4945-8180-D37CA000E670}" type="parTrans" cxnId="{612BA4A2-E40A-4375-9993-A4C0166E2701}">
      <dgm:prSet/>
      <dgm:spPr/>
      <dgm:t>
        <a:bodyPr/>
        <a:lstStyle/>
        <a:p>
          <a:endParaRPr lang="en-GB" noProof="0" dirty="0"/>
        </a:p>
      </dgm:t>
    </dgm:pt>
    <dgm:pt modelId="{8EEFAA94-1DB8-46DD-B1D6-2B260C8D169F}" type="sibTrans" cxnId="{612BA4A2-E40A-4375-9993-A4C0166E2701}">
      <dgm:prSet/>
      <dgm:spPr/>
      <dgm:t>
        <a:bodyPr/>
        <a:lstStyle/>
        <a:p>
          <a:endParaRPr lang="en-GB" noProof="0" dirty="0"/>
        </a:p>
      </dgm:t>
    </dgm:pt>
    <dgm:pt modelId="{8E0167B1-8D9B-4820-BA25-51355A8A84EB}">
      <dgm:prSet phldrT="[Text]"/>
      <dgm:spPr/>
      <dgm:t>
        <a:bodyPr/>
        <a:lstStyle/>
        <a:p>
          <a:r>
            <a:rPr lang="en-GB" noProof="0" dirty="0" smtClean="0"/>
            <a:t>Find partners</a:t>
          </a:r>
          <a:endParaRPr lang="en-GB" noProof="0" dirty="0"/>
        </a:p>
      </dgm:t>
    </dgm:pt>
    <dgm:pt modelId="{6731AD73-8B63-4871-8BA2-062266854E57}" type="parTrans" cxnId="{C6E3D74E-ED5C-48D8-A82E-A41C1E4AB5F6}">
      <dgm:prSet/>
      <dgm:spPr/>
      <dgm:t>
        <a:bodyPr/>
        <a:lstStyle/>
        <a:p>
          <a:endParaRPr lang="en-GB" noProof="0" dirty="0"/>
        </a:p>
      </dgm:t>
    </dgm:pt>
    <dgm:pt modelId="{C14394B3-A4C7-463A-8789-517C56D0FC0F}" type="sibTrans" cxnId="{C6E3D74E-ED5C-48D8-A82E-A41C1E4AB5F6}">
      <dgm:prSet/>
      <dgm:spPr/>
      <dgm:t>
        <a:bodyPr/>
        <a:lstStyle/>
        <a:p>
          <a:endParaRPr lang="en-GB" noProof="0" dirty="0"/>
        </a:p>
      </dgm:t>
    </dgm:pt>
    <dgm:pt modelId="{A81AF2B1-F7D5-4D90-AC14-7FEE0E8AE69F}">
      <dgm:prSet phldrT="[Text]"/>
      <dgm:spPr/>
      <dgm:t>
        <a:bodyPr/>
        <a:lstStyle/>
        <a:p>
          <a:r>
            <a:rPr lang="en-GB" noProof="0" dirty="0" smtClean="0"/>
            <a:t>Define activities</a:t>
          </a:r>
          <a:endParaRPr lang="en-GB" noProof="0" dirty="0"/>
        </a:p>
      </dgm:t>
    </dgm:pt>
    <dgm:pt modelId="{4813E53A-FC33-4D19-AC9E-2E92E47DBD9B}" type="parTrans" cxnId="{915F26F6-B299-4E22-9D1F-B4E704873004}">
      <dgm:prSet/>
      <dgm:spPr/>
      <dgm:t>
        <a:bodyPr/>
        <a:lstStyle/>
        <a:p>
          <a:endParaRPr lang="en-GB" noProof="0" dirty="0"/>
        </a:p>
      </dgm:t>
    </dgm:pt>
    <dgm:pt modelId="{B3833F17-E755-463B-997F-10CD97D13744}" type="sibTrans" cxnId="{915F26F6-B299-4E22-9D1F-B4E704873004}">
      <dgm:prSet/>
      <dgm:spPr/>
      <dgm:t>
        <a:bodyPr/>
        <a:lstStyle/>
        <a:p>
          <a:endParaRPr lang="en-GB" noProof="0" dirty="0"/>
        </a:p>
      </dgm:t>
    </dgm:pt>
    <dgm:pt modelId="{A7610B51-E189-4D69-AECD-BE3BB2B77A10}">
      <dgm:prSet/>
      <dgm:spPr/>
      <dgm:t>
        <a:bodyPr/>
        <a:lstStyle/>
        <a:p>
          <a:r>
            <a:rPr lang="en-GB" noProof="0" dirty="0" smtClean="0"/>
            <a:t>Resources</a:t>
          </a:r>
          <a:endParaRPr lang="en-GB" noProof="0" dirty="0"/>
        </a:p>
      </dgm:t>
    </dgm:pt>
    <dgm:pt modelId="{9D13ABAA-9A97-4B4E-99C2-4DA40D47E017}" type="parTrans" cxnId="{B301742A-AEFD-47F8-99C7-3C58AD084B1D}">
      <dgm:prSet/>
      <dgm:spPr/>
      <dgm:t>
        <a:bodyPr/>
        <a:lstStyle/>
        <a:p>
          <a:endParaRPr lang="en-GB" noProof="0" dirty="0"/>
        </a:p>
      </dgm:t>
    </dgm:pt>
    <dgm:pt modelId="{FD98C967-E9BA-4BB8-9685-CC314548D9B5}" type="sibTrans" cxnId="{B301742A-AEFD-47F8-99C7-3C58AD084B1D}">
      <dgm:prSet/>
      <dgm:spPr/>
      <dgm:t>
        <a:bodyPr/>
        <a:lstStyle/>
        <a:p>
          <a:endParaRPr lang="en-GB" noProof="0" dirty="0"/>
        </a:p>
      </dgm:t>
    </dgm:pt>
    <dgm:pt modelId="{BC8BA57A-1DD7-46A9-AA47-3667BC05B968}">
      <dgm:prSet/>
      <dgm:spPr/>
      <dgm:t>
        <a:bodyPr/>
        <a:lstStyle/>
        <a:p>
          <a:r>
            <a:rPr lang="en-GB" noProof="0" dirty="0" smtClean="0"/>
            <a:t>Communication</a:t>
          </a:r>
          <a:endParaRPr lang="en-GB" noProof="0" dirty="0"/>
        </a:p>
      </dgm:t>
    </dgm:pt>
    <dgm:pt modelId="{409D617C-5447-4FAF-9542-207BC4722FED}" type="parTrans" cxnId="{AB68F0DB-5A19-484D-B442-E49C6B20A766}">
      <dgm:prSet/>
      <dgm:spPr/>
      <dgm:t>
        <a:bodyPr/>
        <a:lstStyle/>
        <a:p>
          <a:endParaRPr lang="en-GB" noProof="0" dirty="0"/>
        </a:p>
      </dgm:t>
    </dgm:pt>
    <dgm:pt modelId="{2E5CDED3-0C38-4BB6-8E75-02AF410ED646}" type="sibTrans" cxnId="{AB68F0DB-5A19-484D-B442-E49C6B20A766}">
      <dgm:prSet/>
      <dgm:spPr/>
      <dgm:t>
        <a:bodyPr/>
        <a:lstStyle/>
        <a:p>
          <a:endParaRPr lang="en-GB" noProof="0" dirty="0"/>
        </a:p>
      </dgm:t>
    </dgm:pt>
    <dgm:pt modelId="{D53E64D8-2F90-4EF2-9962-33551F87E15D}" type="pres">
      <dgm:prSet presAssocID="{658DFFAB-9F37-4F10-8F36-AE59ED6982A1}" presName="linearFlow" presStyleCnt="0">
        <dgm:presLayoutVars>
          <dgm:resizeHandles val="exact"/>
        </dgm:presLayoutVars>
      </dgm:prSet>
      <dgm:spPr/>
    </dgm:pt>
    <dgm:pt modelId="{7418B21D-C34A-44CA-9D37-C78A07D3E8AB}" type="pres">
      <dgm:prSet presAssocID="{F2305831-0ED1-48E4-B59F-69A22BB36ACD}" presName="node" presStyleLbl="node1" presStyleIdx="0" presStyleCnt="5">
        <dgm:presLayoutVars>
          <dgm:bulletEnabled val="1"/>
        </dgm:presLayoutVars>
      </dgm:prSet>
      <dgm:spPr/>
      <dgm:t>
        <a:bodyPr/>
        <a:lstStyle/>
        <a:p>
          <a:endParaRPr lang="en-GB"/>
        </a:p>
      </dgm:t>
    </dgm:pt>
    <dgm:pt modelId="{D13D3007-1580-463C-82F6-DDAF6748ECD9}" type="pres">
      <dgm:prSet presAssocID="{8EEFAA94-1DB8-46DD-B1D6-2B260C8D169F}" presName="sibTrans" presStyleLbl="sibTrans2D1" presStyleIdx="0" presStyleCnt="4"/>
      <dgm:spPr/>
      <dgm:t>
        <a:bodyPr/>
        <a:lstStyle/>
        <a:p>
          <a:endParaRPr lang="en-GB"/>
        </a:p>
      </dgm:t>
    </dgm:pt>
    <dgm:pt modelId="{734E3AE0-D9C8-47B3-B1BD-D57954E1E8B8}" type="pres">
      <dgm:prSet presAssocID="{8EEFAA94-1DB8-46DD-B1D6-2B260C8D169F}" presName="connectorText" presStyleLbl="sibTrans2D1" presStyleIdx="0" presStyleCnt="4"/>
      <dgm:spPr/>
      <dgm:t>
        <a:bodyPr/>
        <a:lstStyle/>
        <a:p>
          <a:endParaRPr lang="en-GB"/>
        </a:p>
      </dgm:t>
    </dgm:pt>
    <dgm:pt modelId="{F5CC628A-A547-4C16-B9DF-F7C6F2A04A66}" type="pres">
      <dgm:prSet presAssocID="{8E0167B1-8D9B-4820-BA25-51355A8A84EB}" presName="node" presStyleLbl="node1" presStyleIdx="1" presStyleCnt="5">
        <dgm:presLayoutVars>
          <dgm:bulletEnabled val="1"/>
        </dgm:presLayoutVars>
      </dgm:prSet>
      <dgm:spPr/>
      <dgm:t>
        <a:bodyPr/>
        <a:lstStyle/>
        <a:p>
          <a:endParaRPr lang="en-GB"/>
        </a:p>
      </dgm:t>
    </dgm:pt>
    <dgm:pt modelId="{E185CDC4-4C59-4E50-861C-F4FBC126F3E1}" type="pres">
      <dgm:prSet presAssocID="{C14394B3-A4C7-463A-8789-517C56D0FC0F}" presName="sibTrans" presStyleLbl="sibTrans2D1" presStyleIdx="1" presStyleCnt="4"/>
      <dgm:spPr/>
      <dgm:t>
        <a:bodyPr/>
        <a:lstStyle/>
        <a:p>
          <a:endParaRPr lang="en-GB"/>
        </a:p>
      </dgm:t>
    </dgm:pt>
    <dgm:pt modelId="{A57C9BBA-87B2-409A-94FC-F08DCED0891B}" type="pres">
      <dgm:prSet presAssocID="{C14394B3-A4C7-463A-8789-517C56D0FC0F}" presName="connectorText" presStyleLbl="sibTrans2D1" presStyleIdx="1" presStyleCnt="4"/>
      <dgm:spPr/>
      <dgm:t>
        <a:bodyPr/>
        <a:lstStyle/>
        <a:p>
          <a:endParaRPr lang="en-GB"/>
        </a:p>
      </dgm:t>
    </dgm:pt>
    <dgm:pt modelId="{831F8211-0C2F-44F9-9CCF-E03A9A403724}" type="pres">
      <dgm:prSet presAssocID="{A81AF2B1-F7D5-4D90-AC14-7FEE0E8AE69F}" presName="node" presStyleLbl="node1" presStyleIdx="2" presStyleCnt="5">
        <dgm:presLayoutVars>
          <dgm:bulletEnabled val="1"/>
        </dgm:presLayoutVars>
      </dgm:prSet>
      <dgm:spPr/>
      <dgm:t>
        <a:bodyPr/>
        <a:lstStyle/>
        <a:p>
          <a:endParaRPr lang="en-GB"/>
        </a:p>
      </dgm:t>
    </dgm:pt>
    <dgm:pt modelId="{14C161E0-C83A-4959-8FDF-2AA8F46A27A2}" type="pres">
      <dgm:prSet presAssocID="{B3833F17-E755-463B-997F-10CD97D13744}" presName="sibTrans" presStyleLbl="sibTrans2D1" presStyleIdx="2" presStyleCnt="4"/>
      <dgm:spPr/>
      <dgm:t>
        <a:bodyPr/>
        <a:lstStyle/>
        <a:p>
          <a:endParaRPr lang="en-GB"/>
        </a:p>
      </dgm:t>
    </dgm:pt>
    <dgm:pt modelId="{F3509CC0-41F9-423E-A130-02BD978677F6}" type="pres">
      <dgm:prSet presAssocID="{B3833F17-E755-463B-997F-10CD97D13744}" presName="connectorText" presStyleLbl="sibTrans2D1" presStyleIdx="2" presStyleCnt="4"/>
      <dgm:spPr/>
      <dgm:t>
        <a:bodyPr/>
        <a:lstStyle/>
        <a:p>
          <a:endParaRPr lang="en-GB"/>
        </a:p>
      </dgm:t>
    </dgm:pt>
    <dgm:pt modelId="{0F7C4EA2-FB35-4D15-998C-6B659B221EB5}" type="pres">
      <dgm:prSet presAssocID="{A7610B51-E189-4D69-AECD-BE3BB2B77A10}" presName="node" presStyleLbl="node1" presStyleIdx="3" presStyleCnt="5">
        <dgm:presLayoutVars>
          <dgm:bulletEnabled val="1"/>
        </dgm:presLayoutVars>
      </dgm:prSet>
      <dgm:spPr/>
      <dgm:t>
        <a:bodyPr/>
        <a:lstStyle/>
        <a:p>
          <a:endParaRPr lang="en-GB"/>
        </a:p>
      </dgm:t>
    </dgm:pt>
    <dgm:pt modelId="{F73DB8A3-B30E-4EB5-9779-6ABF5F05FB67}" type="pres">
      <dgm:prSet presAssocID="{FD98C967-E9BA-4BB8-9685-CC314548D9B5}" presName="sibTrans" presStyleLbl="sibTrans2D1" presStyleIdx="3" presStyleCnt="4"/>
      <dgm:spPr/>
      <dgm:t>
        <a:bodyPr/>
        <a:lstStyle/>
        <a:p>
          <a:endParaRPr lang="en-GB"/>
        </a:p>
      </dgm:t>
    </dgm:pt>
    <dgm:pt modelId="{21AD12A0-9AC9-4141-A39A-BCAF286131FD}" type="pres">
      <dgm:prSet presAssocID="{FD98C967-E9BA-4BB8-9685-CC314548D9B5}" presName="connectorText" presStyleLbl="sibTrans2D1" presStyleIdx="3" presStyleCnt="4"/>
      <dgm:spPr/>
      <dgm:t>
        <a:bodyPr/>
        <a:lstStyle/>
        <a:p>
          <a:endParaRPr lang="en-GB"/>
        </a:p>
      </dgm:t>
    </dgm:pt>
    <dgm:pt modelId="{C34A88DD-2FBC-42A0-8BD0-D9FC3605C7DB}" type="pres">
      <dgm:prSet presAssocID="{BC8BA57A-1DD7-46A9-AA47-3667BC05B968}" presName="node" presStyleLbl="node1" presStyleIdx="4" presStyleCnt="5">
        <dgm:presLayoutVars>
          <dgm:bulletEnabled val="1"/>
        </dgm:presLayoutVars>
      </dgm:prSet>
      <dgm:spPr/>
      <dgm:t>
        <a:bodyPr/>
        <a:lstStyle/>
        <a:p>
          <a:endParaRPr lang="en-GB"/>
        </a:p>
      </dgm:t>
    </dgm:pt>
  </dgm:ptLst>
  <dgm:cxnLst>
    <dgm:cxn modelId="{120D175F-8A43-4DC5-A9FE-D02A23957954}" type="presOf" srcId="{F2305831-0ED1-48E4-B59F-69A22BB36ACD}" destId="{7418B21D-C34A-44CA-9D37-C78A07D3E8AB}" srcOrd="0" destOrd="0" presId="urn:microsoft.com/office/officeart/2005/8/layout/process2"/>
    <dgm:cxn modelId="{5689F9A7-4E77-42CB-825B-FCDBC3C4692B}" type="presOf" srcId="{FD98C967-E9BA-4BB8-9685-CC314548D9B5}" destId="{F73DB8A3-B30E-4EB5-9779-6ABF5F05FB67}" srcOrd="0" destOrd="0" presId="urn:microsoft.com/office/officeart/2005/8/layout/process2"/>
    <dgm:cxn modelId="{4CBFB9D9-24D0-463B-9436-150CD5BC95D0}" type="presOf" srcId="{C14394B3-A4C7-463A-8789-517C56D0FC0F}" destId="{E185CDC4-4C59-4E50-861C-F4FBC126F3E1}" srcOrd="0" destOrd="0" presId="urn:microsoft.com/office/officeart/2005/8/layout/process2"/>
    <dgm:cxn modelId="{612BA4A2-E40A-4375-9993-A4C0166E2701}" srcId="{658DFFAB-9F37-4F10-8F36-AE59ED6982A1}" destId="{F2305831-0ED1-48E4-B59F-69A22BB36ACD}" srcOrd="0" destOrd="0" parTransId="{349CEE88-A9EB-4945-8180-D37CA000E670}" sibTransId="{8EEFAA94-1DB8-46DD-B1D6-2B260C8D169F}"/>
    <dgm:cxn modelId="{C6E3D74E-ED5C-48D8-A82E-A41C1E4AB5F6}" srcId="{658DFFAB-9F37-4F10-8F36-AE59ED6982A1}" destId="{8E0167B1-8D9B-4820-BA25-51355A8A84EB}" srcOrd="1" destOrd="0" parTransId="{6731AD73-8B63-4871-8BA2-062266854E57}" sibTransId="{C14394B3-A4C7-463A-8789-517C56D0FC0F}"/>
    <dgm:cxn modelId="{4067A509-D1ED-42E9-A4F1-A338F279F1A9}" type="presOf" srcId="{B3833F17-E755-463B-997F-10CD97D13744}" destId="{F3509CC0-41F9-423E-A130-02BD978677F6}" srcOrd="1" destOrd="0" presId="urn:microsoft.com/office/officeart/2005/8/layout/process2"/>
    <dgm:cxn modelId="{095A1618-EB6D-4616-9B6C-F224EA89B834}" type="presOf" srcId="{658DFFAB-9F37-4F10-8F36-AE59ED6982A1}" destId="{D53E64D8-2F90-4EF2-9962-33551F87E15D}" srcOrd="0" destOrd="0" presId="urn:microsoft.com/office/officeart/2005/8/layout/process2"/>
    <dgm:cxn modelId="{523F66E8-FF38-48BC-9F5E-8EC31B0AC6F0}" type="presOf" srcId="{A81AF2B1-F7D5-4D90-AC14-7FEE0E8AE69F}" destId="{831F8211-0C2F-44F9-9CCF-E03A9A403724}" srcOrd="0" destOrd="0" presId="urn:microsoft.com/office/officeart/2005/8/layout/process2"/>
    <dgm:cxn modelId="{237FFA45-7084-44ED-BB68-17F0DB52265B}" type="presOf" srcId="{8EEFAA94-1DB8-46DD-B1D6-2B260C8D169F}" destId="{D13D3007-1580-463C-82F6-DDAF6748ECD9}" srcOrd="0" destOrd="0" presId="urn:microsoft.com/office/officeart/2005/8/layout/process2"/>
    <dgm:cxn modelId="{B301742A-AEFD-47F8-99C7-3C58AD084B1D}" srcId="{658DFFAB-9F37-4F10-8F36-AE59ED6982A1}" destId="{A7610B51-E189-4D69-AECD-BE3BB2B77A10}" srcOrd="3" destOrd="0" parTransId="{9D13ABAA-9A97-4B4E-99C2-4DA40D47E017}" sibTransId="{FD98C967-E9BA-4BB8-9685-CC314548D9B5}"/>
    <dgm:cxn modelId="{E95A0E83-865C-46BE-8652-18334D422DDF}" type="presOf" srcId="{FD98C967-E9BA-4BB8-9685-CC314548D9B5}" destId="{21AD12A0-9AC9-4141-A39A-BCAF286131FD}" srcOrd="1" destOrd="0" presId="urn:microsoft.com/office/officeart/2005/8/layout/process2"/>
    <dgm:cxn modelId="{75AE77A1-15C2-4952-943C-7393AA43D139}" type="presOf" srcId="{B3833F17-E755-463B-997F-10CD97D13744}" destId="{14C161E0-C83A-4959-8FDF-2AA8F46A27A2}" srcOrd="0" destOrd="0" presId="urn:microsoft.com/office/officeart/2005/8/layout/process2"/>
    <dgm:cxn modelId="{7EDC225E-5462-4A67-822F-36E2B77A96D6}" type="presOf" srcId="{8EEFAA94-1DB8-46DD-B1D6-2B260C8D169F}" destId="{734E3AE0-D9C8-47B3-B1BD-D57954E1E8B8}" srcOrd="1" destOrd="0" presId="urn:microsoft.com/office/officeart/2005/8/layout/process2"/>
    <dgm:cxn modelId="{140400AC-DF86-463C-8D8D-795207E0A3FE}" type="presOf" srcId="{C14394B3-A4C7-463A-8789-517C56D0FC0F}" destId="{A57C9BBA-87B2-409A-94FC-F08DCED0891B}" srcOrd="1" destOrd="0" presId="urn:microsoft.com/office/officeart/2005/8/layout/process2"/>
    <dgm:cxn modelId="{B9F296F4-FAF3-4F46-AA03-544EECB3BED8}" type="presOf" srcId="{A7610B51-E189-4D69-AECD-BE3BB2B77A10}" destId="{0F7C4EA2-FB35-4D15-998C-6B659B221EB5}" srcOrd="0" destOrd="0" presId="urn:microsoft.com/office/officeart/2005/8/layout/process2"/>
    <dgm:cxn modelId="{AB68F0DB-5A19-484D-B442-E49C6B20A766}" srcId="{658DFFAB-9F37-4F10-8F36-AE59ED6982A1}" destId="{BC8BA57A-1DD7-46A9-AA47-3667BC05B968}" srcOrd="4" destOrd="0" parTransId="{409D617C-5447-4FAF-9542-207BC4722FED}" sibTransId="{2E5CDED3-0C38-4BB6-8E75-02AF410ED646}"/>
    <dgm:cxn modelId="{915F26F6-B299-4E22-9D1F-B4E704873004}" srcId="{658DFFAB-9F37-4F10-8F36-AE59ED6982A1}" destId="{A81AF2B1-F7D5-4D90-AC14-7FEE0E8AE69F}" srcOrd="2" destOrd="0" parTransId="{4813E53A-FC33-4D19-AC9E-2E92E47DBD9B}" sibTransId="{B3833F17-E755-463B-997F-10CD97D13744}"/>
    <dgm:cxn modelId="{FACC15EA-5F56-4893-9225-CDFC0FA063C9}" type="presOf" srcId="{BC8BA57A-1DD7-46A9-AA47-3667BC05B968}" destId="{C34A88DD-2FBC-42A0-8BD0-D9FC3605C7DB}" srcOrd="0" destOrd="0" presId="urn:microsoft.com/office/officeart/2005/8/layout/process2"/>
    <dgm:cxn modelId="{D2608792-BE5A-4353-880D-CB00F13DDE1D}" type="presOf" srcId="{8E0167B1-8D9B-4820-BA25-51355A8A84EB}" destId="{F5CC628A-A547-4C16-B9DF-F7C6F2A04A66}" srcOrd="0" destOrd="0" presId="urn:microsoft.com/office/officeart/2005/8/layout/process2"/>
    <dgm:cxn modelId="{9ABC01DB-E696-4B8F-BA4C-2A19DBFDC7BB}" type="presParOf" srcId="{D53E64D8-2F90-4EF2-9962-33551F87E15D}" destId="{7418B21D-C34A-44CA-9D37-C78A07D3E8AB}" srcOrd="0" destOrd="0" presId="urn:microsoft.com/office/officeart/2005/8/layout/process2"/>
    <dgm:cxn modelId="{58EEA43B-A10E-42F2-8521-2673745CCF3E}" type="presParOf" srcId="{D53E64D8-2F90-4EF2-9962-33551F87E15D}" destId="{D13D3007-1580-463C-82F6-DDAF6748ECD9}" srcOrd="1" destOrd="0" presId="urn:microsoft.com/office/officeart/2005/8/layout/process2"/>
    <dgm:cxn modelId="{288E310A-88BB-485F-A785-4DF112E80A13}" type="presParOf" srcId="{D13D3007-1580-463C-82F6-DDAF6748ECD9}" destId="{734E3AE0-D9C8-47B3-B1BD-D57954E1E8B8}" srcOrd="0" destOrd="0" presId="urn:microsoft.com/office/officeart/2005/8/layout/process2"/>
    <dgm:cxn modelId="{31146A8A-6A00-47E9-A4E1-1946F0A29F6C}" type="presParOf" srcId="{D53E64D8-2F90-4EF2-9962-33551F87E15D}" destId="{F5CC628A-A547-4C16-B9DF-F7C6F2A04A66}" srcOrd="2" destOrd="0" presId="urn:microsoft.com/office/officeart/2005/8/layout/process2"/>
    <dgm:cxn modelId="{89B0EB85-0F94-44B6-99EE-FBC50DD06247}" type="presParOf" srcId="{D53E64D8-2F90-4EF2-9962-33551F87E15D}" destId="{E185CDC4-4C59-4E50-861C-F4FBC126F3E1}" srcOrd="3" destOrd="0" presId="urn:microsoft.com/office/officeart/2005/8/layout/process2"/>
    <dgm:cxn modelId="{9F99392F-1EC9-411F-96EA-99C6730E4E1F}" type="presParOf" srcId="{E185CDC4-4C59-4E50-861C-F4FBC126F3E1}" destId="{A57C9BBA-87B2-409A-94FC-F08DCED0891B}" srcOrd="0" destOrd="0" presId="urn:microsoft.com/office/officeart/2005/8/layout/process2"/>
    <dgm:cxn modelId="{93E12ACB-9627-4A41-B5A9-E7C1D8FB2971}" type="presParOf" srcId="{D53E64D8-2F90-4EF2-9962-33551F87E15D}" destId="{831F8211-0C2F-44F9-9CCF-E03A9A403724}" srcOrd="4" destOrd="0" presId="urn:microsoft.com/office/officeart/2005/8/layout/process2"/>
    <dgm:cxn modelId="{7265BB5E-C722-43E2-AC99-1BE7DAF0956A}" type="presParOf" srcId="{D53E64D8-2F90-4EF2-9962-33551F87E15D}" destId="{14C161E0-C83A-4959-8FDF-2AA8F46A27A2}" srcOrd="5" destOrd="0" presId="urn:microsoft.com/office/officeart/2005/8/layout/process2"/>
    <dgm:cxn modelId="{40036127-EDF4-4CB1-82CF-487B138DCA80}" type="presParOf" srcId="{14C161E0-C83A-4959-8FDF-2AA8F46A27A2}" destId="{F3509CC0-41F9-423E-A130-02BD978677F6}" srcOrd="0" destOrd="0" presId="urn:microsoft.com/office/officeart/2005/8/layout/process2"/>
    <dgm:cxn modelId="{518EA446-0220-4966-874E-9FE9AF9F4245}" type="presParOf" srcId="{D53E64D8-2F90-4EF2-9962-33551F87E15D}" destId="{0F7C4EA2-FB35-4D15-998C-6B659B221EB5}" srcOrd="6" destOrd="0" presId="urn:microsoft.com/office/officeart/2005/8/layout/process2"/>
    <dgm:cxn modelId="{C2DAB7BC-6E55-47A9-A448-FDE8C514F9E4}" type="presParOf" srcId="{D53E64D8-2F90-4EF2-9962-33551F87E15D}" destId="{F73DB8A3-B30E-4EB5-9779-6ABF5F05FB67}" srcOrd="7" destOrd="0" presId="urn:microsoft.com/office/officeart/2005/8/layout/process2"/>
    <dgm:cxn modelId="{4428C1E0-95DF-4402-9AF4-947A15B0EB3A}" type="presParOf" srcId="{F73DB8A3-B30E-4EB5-9779-6ABF5F05FB67}" destId="{21AD12A0-9AC9-4141-A39A-BCAF286131FD}" srcOrd="0" destOrd="0" presId="urn:microsoft.com/office/officeart/2005/8/layout/process2"/>
    <dgm:cxn modelId="{2C9B83E1-7C75-4738-A773-8A8CCF6FD042}" type="presParOf" srcId="{D53E64D8-2F90-4EF2-9962-33551F87E15D}" destId="{C34A88DD-2FBC-42A0-8BD0-D9FC3605C7DB}"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8DFFAB-9F37-4F10-8F36-AE59ED6982A1}" type="doc">
      <dgm:prSet loTypeId="urn:microsoft.com/office/officeart/2005/8/layout/process2" loCatId="process" qsTypeId="urn:microsoft.com/office/officeart/2005/8/quickstyle/simple1" qsCatId="simple" csTypeId="urn:microsoft.com/office/officeart/2005/8/colors/accent3_3" csCatId="accent3" phldr="1"/>
      <dgm:spPr/>
    </dgm:pt>
    <dgm:pt modelId="{F2305831-0ED1-48E4-B59F-69A22BB36ACD}">
      <dgm:prSet phldrT="[Text]"/>
      <dgm:spPr/>
      <dgm:t>
        <a:bodyPr/>
        <a:lstStyle/>
        <a:p>
          <a:r>
            <a:rPr lang="de-AT" dirty="0" smtClean="0"/>
            <a:t>Planning</a:t>
          </a:r>
          <a:endParaRPr lang="de-AT" dirty="0"/>
        </a:p>
      </dgm:t>
    </dgm:pt>
    <dgm:pt modelId="{349CEE88-A9EB-4945-8180-D37CA000E670}" type="parTrans" cxnId="{612BA4A2-E40A-4375-9993-A4C0166E2701}">
      <dgm:prSet/>
      <dgm:spPr/>
      <dgm:t>
        <a:bodyPr/>
        <a:lstStyle/>
        <a:p>
          <a:endParaRPr lang="de-AT"/>
        </a:p>
      </dgm:t>
    </dgm:pt>
    <dgm:pt modelId="{8EEFAA94-1DB8-46DD-B1D6-2B260C8D169F}" type="sibTrans" cxnId="{612BA4A2-E40A-4375-9993-A4C0166E2701}">
      <dgm:prSet/>
      <dgm:spPr/>
      <dgm:t>
        <a:bodyPr/>
        <a:lstStyle/>
        <a:p>
          <a:endParaRPr lang="de-AT" dirty="0"/>
        </a:p>
      </dgm:t>
    </dgm:pt>
    <dgm:pt modelId="{8E0167B1-8D9B-4820-BA25-51355A8A84EB}">
      <dgm:prSet phldrT="[Text]"/>
      <dgm:spPr/>
      <dgm:t>
        <a:bodyPr/>
        <a:lstStyle/>
        <a:p>
          <a:r>
            <a:rPr lang="de-AT" dirty="0" smtClean="0"/>
            <a:t>Self-evaluation and reflection</a:t>
          </a:r>
          <a:endParaRPr lang="de-AT" dirty="0"/>
        </a:p>
      </dgm:t>
    </dgm:pt>
    <dgm:pt modelId="{6731AD73-8B63-4871-8BA2-062266854E57}" type="parTrans" cxnId="{C6E3D74E-ED5C-48D8-A82E-A41C1E4AB5F6}">
      <dgm:prSet/>
      <dgm:spPr/>
      <dgm:t>
        <a:bodyPr/>
        <a:lstStyle/>
        <a:p>
          <a:endParaRPr lang="de-AT"/>
        </a:p>
      </dgm:t>
    </dgm:pt>
    <dgm:pt modelId="{C14394B3-A4C7-463A-8789-517C56D0FC0F}" type="sibTrans" cxnId="{C6E3D74E-ED5C-48D8-A82E-A41C1E4AB5F6}">
      <dgm:prSet/>
      <dgm:spPr/>
      <dgm:t>
        <a:bodyPr/>
        <a:lstStyle/>
        <a:p>
          <a:endParaRPr lang="de-AT" dirty="0"/>
        </a:p>
      </dgm:t>
    </dgm:pt>
    <dgm:pt modelId="{A81AF2B1-F7D5-4D90-AC14-7FEE0E8AE69F}">
      <dgm:prSet phldrT="[Text]"/>
      <dgm:spPr/>
      <dgm:t>
        <a:bodyPr/>
        <a:lstStyle/>
        <a:p>
          <a:r>
            <a:rPr lang="de-AT" dirty="0" smtClean="0"/>
            <a:t>Communication</a:t>
          </a:r>
          <a:endParaRPr lang="de-AT" dirty="0"/>
        </a:p>
      </dgm:t>
    </dgm:pt>
    <dgm:pt modelId="{4813E53A-FC33-4D19-AC9E-2E92E47DBD9B}" type="parTrans" cxnId="{915F26F6-B299-4E22-9D1F-B4E704873004}">
      <dgm:prSet/>
      <dgm:spPr/>
      <dgm:t>
        <a:bodyPr/>
        <a:lstStyle/>
        <a:p>
          <a:endParaRPr lang="de-AT"/>
        </a:p>
      </dgm:t>
    </dgm:pt>
    <dgm:pt modelId="{B3833F17-E755-463B-997F-10CD97D13744}" type="sibTrans" cxnId="{915F26F6-B299-4E22-9D1F-B4E704873004}">
      <dgm:prSet/>
      <dgm:spPr/>
      <dgm:t>
        <a:bodyPr/>
        <a:lstStyle/>
        <a:p>
          <a:endParaRPr lang="de-AT"/>
        </a:p>
      </dgm:t>
    </dgm:pt>
    <dgm:pt modelId="{D53E64D8-2F90-4EF2-9962-33551F87E15D}" type="pres">
      <dgm:prSet presAssocID="{658DFFAB-9F37-4F10-8F36-AE59ED6982A1}" presName="linearFlow" presStyleCnt="0">
        <dgm:presLayoutVars>
          <dgm:resizeHandles val="exact"/>
        </dgm:presLayoutVars>
      </dgm:prSet>
      <dgm:spPr/>
    </dgm:pt>
    <dgm:pt modelId="{7418B21D-C34A-44CA-9D37-C78A07D3E8AB}" type="pres">
      <dgm:prSet presAssocID="{F2305831-0ED1-48E4-B59F-69A22BB36ACD}" presName="node" presStyleLbl="node1" presStyleIdx="0" presStyleCnt="3">
        <dgm:presLayoutVars>
          <dgm:bulletEnabled val="1"/>
        </dgm:presLayoutVars>
      </dgm:prSet>
      <dgm:spPr/>
      <dgm:t>
        <a:bodyPr/>
        <a:lstStyle/>
        <a:p>
          <a:endParaRPr lang="en-GB"/>
        </a:p>
      </dgm:t>
    </dgm:pt>
    <dgm:pt modelId="{D13D3007-1580-463C-82F6-DDAF6748ECD9}" type="pres">
      <dgm:prSet presAssocID="{8EEFAA94-1DB8-46DD-B1D6-2B260C8D169F}" presName="sibTrans" presStyleLbl="sibTrans2D1" presStyleIdx="0" presStyleCnt="2"/>
      <dgm:spPr/>
      <dgm:t>
        <a:bodyPr/>
        <a:lstStyle/>
        <a:p>
          <a:endParaRPr lang="en-GB"/>
        </a:p>
      </dgm:t>
    </dgm:pt>
    <dgm:pt modelId="{734E3AE0-D9C8-47B3-B1BD-D57954E1E8B8}" type="pres">
      <dgm:prSet presAssocID="{8EEFAA94-1DB8-46DD-B1D6-2B260C8D169F}" presName="connectorText" presStyleLbl="sibTrans2D1" presStyleIdx="0" presStyleCnt="2"/>
      <dgm:spPr/>
      <dgm:t>
        <a:bodyPr/>
        <a:lstStyle/>
        <a:p>
          <a:endParaRPr lang="en-GB"/>
        </a:p>
      </dgm:t>
    </dgm:pt>
    <dgm:pt modelId="{F5CC628A-A547-4C16-B9DF-F7C6F2A04A66}" type="pres">
      <dgm:prSet presAssocID="{8E0167B1-8D9B-4820-BA25-51355A8A84EB}" presName="node" presStyleLbl="node1" presStyleIdx="1" presStyleCnt="3">
        <dgm:presLayoutVars>
          <dgm:bulletEnabled val="1"/>
        </dgm:presLayoutVars>
      </dgm:prSet>
      <dgm:spPr/>
      <dgm:t>
        <a:bodyPr/>
        <a:lstStyle/>
        <a:p>
          <a:endParaRPr lang="de-AT"/>
        </a:p>
      </dgm:t>
    </dgm:pt>
    <dgm:pt modelId="{E185CDC4-4C59-4E50-861C-F4FBC126F3E1}" type="pres">
      <dgm:prSet presAssocID="{C14394B3-A4C7-463A-8789-517C56D0FC0F}" presName="sibTrans" presStyleLbl="sibTrans2D1" presStyleIdx="1" presStyleCnt="2"/>
      <dgm:spPr/>
      <dgm:t>
        <a:bodyPr/>
        <a:lstStyle/>
        <a:p>
          <a:endParaRPr lang="en-GB"/>
        </a:p>
      </dgm:t>
    </dgm:pt>
    <dgm:pt modelId="{A57C9BBA-87B2-409A-94FC-F08DCED0891B}" type="pres">
      <dgm:prSet presAssocID="{C14394B3-A4C7-463A-8789-517C56D0FC0F}" presName="connectorText" presStyleLbl="sibTrans2D1" presStyleIdx="1" presStyleCnt="2"/>
      <dgm:spPr/>
      <dgm:t>
        <a:bodyPr/>
        <a:lstStyle/>
        <a:p>
          <a:endParaRPr lang="en-GB"/>
        </a:p>
      </dgm:t>
    </dgm:pt>
    <dgm:pt modelId="{831F8211-0C2F-44F9-9CCF-E03A9A403724}" type="pres">
      <dgm:prSet presAssocID="{A81AF2B1-F7D5-4D90-AC14-7FEE0E8AE69F}" presName="node" presStyleLbl="node1" presStyleIdx="2" presStyleCnt="3">
        <dgm:presLayoutVars>
          <dgm:bulletEnabled val="1"/>
        </dgm:presLayoutVars>
      </dgm:prSet>
      <dgm:spPr/>
      <dgm:t>
        <a:bodyPr/>
        <a:lstStyle/>
        <a:p>
          <a:endParaRPr lang="de-AT"/>
        </a:p>
      </dgm:t>
    </dgm:pt>
  </dgm:ptLst>
  <dgm:cxnLst>
    <dgm:cxn modelId="{612BA4A2-E40A-4375-9993-A4C0166E2701}" srcId="{658DFFAB-9F37-4F10-8F36-AE59ED6982A1}" destId="{F2305831-0ED1-48E4-B59F-69A22BB36ACD}" srcOrd="0" destOrd="0" parTransId="{349CEE88-A9EB-4945-8180-D37CA000E670}" sibTransId="{8EEFAA94-1DB8-46DD-B1D6-2B260C8D169F}"/>
    <dgm:cxn modelId="{A2F1C17C-21EF-4BCF-9FA4-0DF54314BB2E}" type="presOf" srcId="{F2305831-0ED1-48E4-B59F-69A22BB36ACD}" destId="{7418B21D-C34A-44CA-9D37-C78A07D3E8AB}" srcOrd="0" destOrd="0" presId="urn:microsoft.com/office/officeart/2005/8/layout/process2"/>
    <dgm:cxn modelId="{C8682D33-4C54-48F6-8B9B-BEB853F7DADA}" type="presOf" srcId="{C14394B3-A4C7-463A-8789-517C56D0FC0F}" destId="{A57C9BBA-87B2-409A-94FC-F08DCED0891B}" srcOrd="1" destOrd="0" presId="urn:microsoft.com/office/officeart/2005/8/layout/process2"/>
    <dgm:cxn modelId="{25633416-C8D9-4D27-911D-3DAA7444D1A6}" type="presOf" srcId="{C14394B3-A4C7-463A-8789-517C56D0FC0F}" destId="{E185CDC4-4C59-4E50-861C-F4FBC126F3E1}" srcOrd="0" destOrd="0" presId="urn:microsoft.com/office/officeart/2005/8/layout/process2"/>
    <dgm:cxn modelId="{E2B7C811-C3CB-47CA-A897-2E707A6804AE}" type="presOf" srcId="{8E0167B1-8D9B-4820-BA25-51355A8A84EB}" destId="{F5CC628A-A547-4C16-B9DF-F7C6F2A04A66}" srcOrd="0" destOrd="0" presId="urn:microsoft.com/office/officeart/2005/8/layout/process2"/>
    <dgm:cxn modelId="{4F5C6CF8-8EC1-4D6E-A9B3-3DCDB8EAC86C}" type="presOf" srcId="{8EEFAA94-1DB8-46DD-B1D6-2B260C8D169F}" destId="{D13D3007-1580-463C-82F6-DDAF6748ECD9}" srcOrd="0" destOrd="0" presId="urn:microsoft.com/office/officeart/2005/8/layout/process2"/>
    <dgm:cxn modelId="{74E84F0A-082C-4B19-99EC-95DA070D0AD5}" type="presOf" srcId="{8EEFAA94-1DB8-46DD-B1D6-2B260C8D169F}" destId="{734E3AE0-D9C8-47B3-B1BD-D57954E1E8B8}" srcOrd="1" destOrd="0" presId="urn:microsoft.com/office/officeart/2005/8/layout/process2"/>
    <dgm:cxn modelId="{915F26F6-B299-4E22-9D1F-B4E704873004}" srcId="{658DFFAB-9F37-4F10-8F36-AE59ED6982A1}" destId="{A81AF2B1-F7D5-4D90-AC14-7FEE0E8AE69F}" srcOrd="2" destOrd="0" parTransId="{4813E53A-FC33-4D19-AC9E-2E92E47DBD9B}" sibTransId="{B3833F17-E755-463B-997F-10CD97D13744}"/>
    <dgm:cxn modelId="{6E7172B5-9BBB-4F24-A617-C40E623BB9D0}" type="presOf" srcId="{A81AF2B1-F7D5-4D90-AC14-7FEE0E8AE69F}" destId="{831F8211-0C2F-44F9-9CCF-E03A9A403724}" srcOrd="0" destOrd="0" presId="urn:microsoft.com/office/officeart/2005/8/layout/process2"/>
    <dgm:cxn modelId="{C6E3D74E-ED5C-48D8-A82E-A41C1E4AB5F6}" srcId="{658DFFAB-9F37-4F10-8F36-AE59ED6982A1}" destId="{8E0167B1-8D9B-4820-BA25-51355A8A84EB}" srcOrd="1" destOrd="0" parTransId="{6731AD73-8B63-4871-8BA2-062266854E57}" sibTransId="{C14394B3-A4C7-463A-8789-517C56D0FC0F}"/>
    <dgm:cxn modelId="{D656FF78-0D92-4974-AD7F-0B8ABA202B36}" type="presOf" srcId="{658DFFAB-9F37-4F10-8F36-AE59ED6982A1}" destId="{D53E64D8-2F90-4EF2-9962-33551F87E15D}" srcOrd="0" destOrd="0" presId="urn:microsoft.com/office/officeart/2005/8/layout/process2"/>
    <dgm:cxn modelId="{00D95669-D172-4A6E-8477-EB77F77354E0}" type="presParOf" srcId="{D53E64D8-2F90-4EF2-9962-33551F87E15D}" destId="{7418B21D-C34A-44CA-9D37-C78A07D3E8AB}" srcOrd="0" destOrd="0" presId="urn:microsoft.com/office/officeart/2005/8/layout/process2"/>
    <dgm:cxn modelId="{1C9C8861-0427-4333-A0EA-A2CFCF58B11B}" type="presParOf" srcId="{D53E64D8-2F90-4EF2-9962-33551F87E15D}" destId="{D13D3007-1580-463C-82F6-DDAF6748ECD9}" srcOrd="1" destOrd="0" presId="urn:microsoft.com/office/officeart/2005/8/layout/process2"/>
    <dgm:cxn modelId="{18F61E0C-7A6F-442D-95D9-3FD4254D6C6F}" type="presParOf" srcId="{D13D3007-1580-463C-82F6-DDAF6748ECD9}" destId="{734E3AE0-D9C8-47B3-B1BD-D57954E1E8B8}" srcOrd="0" destOrd="0" presId="urn:microsoft.com/office/officeart/2005/8/layout/process2"/>
    <dgm:cxn modelId="{CB55C69F-E83B-4FCE-9C47-D3A5C53C40A1}" type="presParOf" srcId="{D53E64D8-2F90-4EF2-9962-33551F87E15D}" destId="{F5CC628A-A547-4C16-B9DF-F7C6F2A04A66}" srcOrd="2" destOrd="0" presId="urn:microsoft.com/office/officeart/2005/8/layout/process2"/>
    <dgm:cxn modelId="{533B42C1-95CF-494D-8182-AF069A163416}" type="presParOf" srcId="{D53E64D8-2F90-4EF2-9962-33551F87E15D}" destId="{E185CDC4-4C59-4E50-861C-F4FBC126F3E1}" srcOrd="3" destOrd="0" presId="urn:microsoft.com/office/officeart/2005/8/layout/process2"/>
    <dgm:cxn modelId="{03139CBC-54DD-4382-BD19-B243735D3FF4}" type="presParOf" srcId="{E185CDC4-4C59-4E50-861C-F4FBC126F3E1}" destId="{A57C9BBA-87B2-409A-94FC-F08DCED0891B}" srcOrd="0" destOrd="0" presId="urn:microsoft.com/office/officeart/2005/8/layout/process2"/>
    <dgm:cxn modelId="{12C20DD4-F46B-4E3D-9F3E-E92223263D56}" type="presParOf" srcId="{D53E64D8-2F90-4EF2-9962-33551F87E15D}" destId="{831F8211-0C2F-44F9-9CCF-E03A9A403724}"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8DFFAB-9F37-4F10-8F36-AE59ED6982A1}" type="doc">
      <dgm:prSet loTypeId="urn:microsoft.com/office/officeart/2005/8/layout/process2" loCatId="process" qsTypeId="urn:microsoft.com/office/officeart/2005/8/quickstyle/simple1" qsCatId="simple" csTypeId="urn:microsoft.com/office/officeart/2005/8/colors/accent3_3" csCatId="accent3" phldr="1"/>
      <dgm:spPr/>
    </dgm:pt>
    <dgm:pt modelId="{F2305831-0ED1-48E4-B59F-69A22BB36ACD}">
      <dgm:prSet phldrT="[Text]"/>
      <dgm:spPr/>
      <dgm:t>
        <a:bodyPr/>
        <a:lstStyle/>
        <a:p>
          <a:r>
            <a:rPr lang="de-AT" dirty="0" smtClean="0"/>
            <a:t>Checking goal achievement </a:t>
          </a:r>
          <a:endParaRPr lang="de-AT" dirty="0"/>
        </a:p>
      </dgm:t>
    </dgm:pt>
    <dgm:pt modelId="{349CEE88-A9EB-4945-8180-D37CA000E670}" type="parTrans" cxnId="{612BA4A2-E40A-4375-9993-A4C0166E2701}">
      <dgm:prSet/>
      <dgm:spPr/>
      <dgm:t>
        <a:bodyPr/>
        <a:lstStyle/>
        <a:p>
          <a:endParaRPr lang="de-AT"/>
        </a:p>
      </dgm:t>
    </dgm:pt>
    <dgm:pt modelId="{8EEFAA94-1DB8-46DD-B1D6-2B260C8D169F}" type="sibTrans" cxnId="{612BA4A2-E40A-4375-9993-A4C0166E2701}">
      <dgm:prSet/>
      <dgm:spPr/>
      <dgm:t>
        <a:bodyPr/>
        <a:lstStyle/>
        <a:p>
          <a:endParaRPr lang="de-AT" dirty="0"/>
        </a:p>
      </dgm:t>
    </dgm:pt>
    <dgm:pt modelId="{8E0167B1-8D9B-4820-BA25-51355A8A84EB}">
      <dgm:prSet phldrT="[Text]"/>
      <dgm:spPr/>
      <dgm:t>
        <a:bodyPr/>
        <a:lstStyle/>
        <a:p>
          <a:r>
            <a:rPr lang="de-AT" dirty="0" smtClean="0"/>
            <a:t>Checking of resources</a:t>
          </a:r>
          <a:endParaRPr lang="de-AT" dirty="0"/>
        </a:p>
      </dgm:t>
    </dgm:pt>
    <dgm:pt modelId="{6731AD73-8B63-4871-8BA2-062266854E57}" type="parTrans" cxnId="{C6E3D74E-ED5C-48D8-A82E-A41C1E4AB5F6}">
      <dgm:prSet/>
      <dgm:spPr/>
      <dgm:t>
        <a:bodyPr/>
        <a:lstStyle/>
        <a:p>
          <a:endParaRPr lang="de-AT"/>
        </a:p>
      </dgm:t>
    </dgm:pt>
    <dgm:pt modelId="{C14394B3-A4C7-463A-8789-517C56D0FC0F}" type="sibTrans" cxnId="{C6E3D74E-ED5C-48D8-A82E-A41C1E4AB5F6}">
      <dgm:prSet/>
      <dgm:spPr/>
      <dgm:t>
        <a:bodyPr/>
        <a:lstStyle/>
        <a:p>
          <a:endParaRPr lang="de-AT" dirty="0"/>
        </a:p>
      </dgm:t>
    </dgm:pt>
    <dgm:pt modelId="{A81AF2B1-F7D5-4D90-AC14-7FEE0E8AE69F}">
      <dgm:prSet phldrT="[Text]"/>
      <dgm:spPr/>
      <dgm:t>
        <a:bodyPr/>
        <a:lstStyle/>
        <a:p>
          <a:r>
            <a:rPr lang="de-AT" dirty="0" smtClean="0"/>
            <a:t>Communication</a:t>
          </a:r>
          <a:endParaRPr lang="de-AT" dirty="0"/>
        </a:p>
      </dgm:t>
    </dgm:pt>
    <dgm:pt modelId="{4813E53A-FC33-4D19-AC9E-2E92E47DBD9B}" type="parTrans" cxnId="{915F26F6-B299-4E22-9D1F-B4E704873004}">
      <dgm:prSet/>
      <dgm:spPr/>
      <dgm:t>
        <a:bodyPr/>
        <a:lstStyle/>
        <a:p>
          <a:endParaRPr lang="de-AT"/>
        </a:p>
      </dgm:t>
    </dgm:pt>
    <dgm:pt modelId="{B3833F17-E755-463B-997F-10CD97D13744}" type="sibTrans" cxnId="{915F26F6-B299-4E22-9D1F-B4E704873004}">
      <dgm:prSet/>
      <dgm:spPr/>
      <dgm:t>
        <a:bodyPr/>
        <a:lstStyle/>
        <a:p>
          <a:endParaRPr lang="de-AT"/>
        </a:p>
      </dgm:t>
    </dgm:pt>
    <dgm:pt modelId="{D53E64D8-2F90-4EF2-9962-33551F87E15D}" type="pres">
      <dgm:prSet presAssocID="{658DFFAB-9F37-4F10-8F36-AE59ED6982A1}" presName="linearFlow" presStyleCnt="0">
        <dgm:presLayoutVars>
          <dgm:resizeHandles val="exact"/>
        </dgm:presLayoutVars>
      </dgm:prSet>
      <dgm:spPr/>
    </dgm:pt>
    <dgm:pt modelId="{7418B21D-C34A-44CA-9D37-C78A07D3E8AB}" type="pres">
      <dgm:prSet presAssocID="{F2305831-0ED1-48E4-B59F-69A22BB36ACD}" presName="node" presStyleLbl="node1" presStyleIdx="0" presStyleCnt="3">
        <dgm:presLayoutVars>
          <dgm:bulletEnabled val="1"/>
        </dgm:presLayoutVars>
      </dgm:prSet>
      <dgm:spPr/>
      <dgm:t>
        <a:bodyPr/>
        <a:lstStyle/>
        <a:p>
          <a:endParaRPr lang="en-GB"/>
        </a:p>
      </dgm:t>
    </dgm:pt>
    <dgm:pt modelId="{D13D3007-1580-463C-82F6-DDAF6748ECD9}" type="pres">
      <dgm:prSet presAssocID="{8EEFAA94-1DB8-46DD-B1D6-2B260C8D169F}" presName="sibTrans" presStyleLbl="sibTrans2D1" presStyleIdx="0" presStyleCnt="2"/>
      <dgm:spPr/>
      <dgm:t>
        <a:bodyPr/>
        <a:lstStyle/>
        <a:p>
          <a:endParaRPr lang="en-GB"/>
        </a:p>
      </dgm:t>
    </dgm:pt>
    <dgm:pt modelId="{734E3AE0-D9C8-47B3-B1BD-D57954E1E8B8}" type="pres">
      <dgm:prSet presAssocID="{8EEFAA94-1DB8-46DD-B1D6-2B260C8D169F}" presName="connectorText" presStyleLbl="sibTrans2D1" presStyleIdx="0" presStyleCnt="2"/>
      <dgm:spPr/>
      <dgm:t>
        <a:bodyPr/>
        <a:lstStyle/>
        <a:p>
          <a:endParaRPr lang="en-GB"/>
        </a:p>
      </dgm:t>
    </dgm:pt>
    <dgm:pt modelId="{F5CC628A-A547-4C16-B9DF-F7C6F2A04A66}" type="pres">
      <dgm:prSet presAssocID="{8E0167B1-8D9B-4820-BA25-51355A8A84EB}" presName="node" presStyleLbl="node1" presStyleIdx="1" presStyleCnt="3">
        <dgm:presLayoutVars>
          <dgm:bulletEnabled val="1"/>
        </dgm:presLayoutVars>
      </dgm:prSet>
      <dgm:spPr/>
      <dgm:t>
        <a:bodyPr/>
        <a:lstStyle/>
        <a:p>
          <a:endParaRPr lang="de-AT"/>
        </a:p>
      </dgm:t>
    </dgm:pt>
    <dgm:pt modelId="{E185CDC4-4C59-4E50-861C-F4FBC126F3E1}" type="pres">
      <dgm:prSet presAssocID="{C14394B3-A4C7-463A-8789-517C56D0FC0F}" presName="sibTrans" presStyleLbl="sibTrans2D1" presStyleIdx="1" presStyleCnt="2"/>
      <dgm:spPr/>
      <dgm:t>
        <a:bodyPr/>
        <a:lstStyle/>
        <a:p>
          <a:endParaRPr lang="en-GB"/>
        </a:p>
      </dgm:t>
    </dgm:pt>
    <dgm:pt modelId="{A57C9BBA-87B2-409A-94FC-F08DCED0891B}" type="pres">
      <dgm:prSet presAssocID="{C14394B3-A4C7-463A-8789-517C56D0FC0F}" presName="connectorText" presStyleLbl="sibTrans2D1" presStyleIdx="1" presStyleCnt="2"/>
      <dgm:spPr/>
      <dgm:t>
        <a:bodyPr/>
        <a:lstStyle/>
        <a:p>
          <a:endParaRPr lang="en-GB"/>
        </a:p>
      </dgm:t>
    </dgm:pt>
    <dgm:pt modelId="{831F8211-0C2F-44F9-9CCF-E03A9A403724}" type="pres">
      <dgm:prSet presAssocID="{A81AF2B1-F7D5-4D90-AC14-7FEE0E8AE69F}" presName="node" presStyleLbl="node1" presStyleIdx="2" presStyleCnt="3">
        <dgm:presLayoutVars>
          <dgm:bulletEnabled val="1"/>
        </dgm:presLayoutVars>
      </dgm:prSet>
      <dgm:spPr/>
      <dgm:t>
        <a:bodyPr/>
        <a:lstStyle/>
        <a:p>
          <a:endParaRPr lang="de-AT"/>
        </a:p>
      </dgm:t>
    </dgm:pt>
  </dgm:ptLst>
  <dgm:cxnLst>
    <dgm:cxn modelId="{AFFE4476-2AC2-4C48-B946-3FDC739A2232}" type="presOf" srcId="{C14394B3-A4C7-463A-8789-517C56D0FC0F}" destId="{E185CDC4-4C59-4E50-861C-F4FBC126F3E1}" srcOrd="0" destOrd="0" presId="urn:microsoft.com/office/officeart/2005/8/layout/process2"/>
    <dgm:cxn modelId="{3E503B67-6A52-49B9-A081-B56861FCCB08}" type="presOf" srcId="{8EEFAA94-1DB8-46DD-B1D6-2B260C8D169F}" destId="{734E3AE0-D9C8-47B3-B1BD-D57954E1E8B8}" srcOrd="1" destOrd="0" presId="urn:microsoft.com/office/officeart/2005/8/layout/process2"/>
    <dgm:cxn modelId="{612BA4A2-E40A-4375-9993-A4C0166E2701}" srcId="{658DFFAB-9F37-4F10-8F36-AE59ED6982A1}" destId="{F2305831-0ED1-48E4-B59F-69A22BB36ACD}" srcOrd="0" destOrd="0" parTransId="{349CEE88-A9EB-4945-8180-D37CA000E670}" sibTransId="{8EEFAA94-1DB8-46DD-B1D6-2B260C8D169F}"/>
    <dgm:cxn modelId="{C8168236-BDBF-4AA5-BC88-379EA4DA1905}" type="presOf" srcId="{F2305831-0ED1-48E4-B59F-69A22BB36ACD}" destId="{7418B21D-C34A-44CA-9D37-C78A07D3E8AB}" srcOrd="0" destOrd="0" presId="urn:microsoft.com/office/officeart/2005/8/layout/process2"/>
    <dgm:cxn modelId="{6C398E46-2280-4E98-951C-E57875250E56}" type="presOf" srcId="{A81AF2B1-F7D5-4D90-AC14-7FEE0E8AE69F}" destId="{831F8211-0C2F-44F9-9CCF-E03A9A403724}" srcOrd="0" destOrd="0" presId="urn:microsoft.com/office/officeart/2005/8/layout/process2"/>
    <dgm:cxn modelId="{0D254512-282A-4628-B9BD-2CAA73CE2C2B}" type="presOf" srcId="{8EEFAA94-1DB8-46DD-B1D6-2B260C8D169F}" destId="{D13D3007-1580-463C-82F6-DDAF6748ECD9}" srcOrd="0" destOrd="0" presId="urn:microsoft.com/office/officeart/2005/8/layout/process2"/>
    <dgm:cxn modelId="{05A713F7-C258-485B-AF6E-4827D488B1EE}" type="presOf" srcId="{658DFFAB-9F37-4F10-8F36-AE59ED6982A1}" destId="{D53E64D8-2F90-4EF2-9962-33551F87E15D}" srcOrd="0" destOrd="0" presId="urn:microsoft.com/office/officeart/2005/8/layout/process2"/>
    <dgm:cxn modelId="{FAFE8D4C-B67D-4294-A1E2-3D04D3126A9E}" type="presOf" srcId="{C14394B3-A4C7-463A-8789-517C56D0FC0F}" destId="{A57C9BBA-87B2-409A-94FC-F08DCED0891B}" srcOrd="1" destOrd="0" presId="urn:microsoft.com/office/officeart/2005/8/layout/process2"/>
    <dgm:cxn modelId="{915F26F6-B299-4E22-9D1F-B4E704873004}" srcId="{658DFFAB-9F37-4F10-8F36-AE59ED6982A1}" destId="{A81AF2B1-F7D5-4D90-AC14-7FEE0E8AE69F}" srcOrd="2" destOrd="0" parTransId="{4813E53A-FC33-4D19-AC9E-2E92E47DBD9B}" sibTransId="{B3833F17-E755-463B-997F-10CD97D13744}"/>
    <dgm:cxn modelId="{C6E3D74E-ED5C-48D8-A82E-A41C1E4AB5F6}" srcId="{658DFFAB-9F37-4F10-8F36-AE59ED6982A1}" destId="{8E0167B1-8D9B-4820-BA25-51355A8A84EB}" srcOrd="1" destOrd="0" parTransId="{6731AD73-8B63-4871-8BA2-062266854E57}" sibTransId="{C14394B3-A4C7-463A-8789-517C56D0FC0F}"/>
    <dgm:cxn modelId="{D508BDC1-DCAA-462B-A467-C1D9B2EACF63}" type="presOf" srcId="{8E0167B1-8D9B-4820-BA25-51355A8A84EB}" destId="{F5CC628A-A547-4C16-B9DF-F7C6F2A04A66}" srcOrd="0" destOrd="0" presId="urn:microsoft.com/office/officeart/2005/8/layout/process2"/>
    <dgm:cxn modelId="{D84C6F45-2D2B-4576-89EB-645DECA74AD5}" type="presParOf" srcId="{D53E64D8-2F90-4EF2-9962-33551F87E15D}" destId="{7418B21D-C34A-44CA-9D37-C78A07D3E8AB}" srcOrd="0" destOrd="0" presId="urn:microsoft.com/office/officeart/2005/8/layout/process2"/>
    <dgm:cxn modelId="{FD6995DE-3C75-40B2-A342-C391E93E2209}" type="presParOf" srcId="{D53E64D8-2F90-4EF2-9962-33551F87E15D}" destId="{D13D3007-1580-463C-82F6-DDAF6748ECD9}" srcOrd="1" destOrd="0" presId="urn:microsoft.com/office/officeart/2005/8/layout/process2"/>
    <dgm:cxn modelId="{F78C38D8-F8C6-444D-96CA-CA4937A28CA9}" type="presParOf" srcId="{D13D3007-1580-463C-82F6-DDAF6748ECD9}" destId="{734E3AE0-D9C8-47B3-B1BD-D57954E1E8B8}" srcOrd="0" destOrd="0" presId="urn:microsoft.com/office/officeart/2005/8/layout/process2"/>
    <dgm:cxn modelId="{669F958B-0012-44CE-AF97-596BCE328C7D}" type="presParOf" srcId="{D53E64D8-2F90-4EF2-9962-33551F87E15D}" destId="{F5CC628A-A547-4C16-B9DF-F7C6F2A04A66}" srcOrd="2" destOrd="0" presId="urn:microsoft.com/office/officeart/2005/8/layout/process2"/>
    <dgm:cxn modelId="{85944CE3-784E-4A2B-80E4-A0544F27CF1C}" type="presParOf" srcId="{D53E64D8-2F90-4EF2-9962-33551F87E15D}" destId="{E185CDC4-4C59-4E50-861C-F4FBC126F3E1}" srcOrd="3" destOrd="0" presId="urn:microsoft.com/office/officeart/2005/8/layout/process2"/>
    <dgm:cxn modelId="{F3294712-A345-4FEA-B557-1B9FAB89EFC4}" type="presParOf" srcId="{E185CDC4-4C59-4E50-861C-F4FBC126F3E1}" destId="{A57C9BBA-87B2-409A-94FC-F08DCED0891B}" srcOrd="0" destOrd="0" presId="urn:microsoft.com/office/officeart/2005/8/layout/process2"/>
    <dgm:cxn modelId="{3E211C3D-9EC9-426B-8128-B3C51F4C9D52}" type="presParOf" srcId="{D53E64D8-2F90-4EF2-9962-33551F87E15D}" destId="{831F8211-0C2F-44F9-9CCF-E03A9A403724}"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DFF89-A26B-4DEC-9488-8EC5A7CC88CF}">
      <dsp:nvSpPr>
        <dsp:cNvPr id="0" name=""/>
        <dsp:cNvSpPr/>
      </dsp:nvSpPr>
      <dsp:spPr>
        <a:xfrm>
          <a:off x="0" y="464019"/>
          <a:ext cx="6096000" cy="781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7C3C28-3A10-48BD-A232-CF9F4DD4DB18}">
      <dsp:nvSpPr>
        <dsp:cNvPr id="0" name=""/>
        <dsp:cNvSpPr/>
      </dsp:nvSpPr>
      <dsp:spPr>
        <a:xfrm>
          <a:off x="304800" y="6459"/>
          <a:ext cx="4267200" cy="9151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de-AT" sz="3100" kern="1200" dirty="0" smtClean="0"/>
            <a:t>Preparation</a:t>
          </a:r>
          <a:endParaRPr lang="de-AT" sz="3100" kern="1200" dirty="0"/>
        </a:p>
      </dsp:txBody>
      <dsp:txXfrm>
        <a:off x="349472" y="51131"/>
        <a:ext cx="4177856" cy="825776"/>
      </dsp:txXfrm>
    </dsp:sp>
    <dsp:sp modelId="{CEB41DA7-A815-442B-AB45-31766CBC74EF}">
      <dsp:nvSpPr>
        <dsp:cNvPr id="0" name=""/>
        <dsp:cNvSpPr/>
      </dsp:nvSpPr>
      <dsp:spPr>
        <a:xfrm>
          <a:off x="0" y="1870179"/>
          <a:ext cx="6096000" cy="781200"/>
        </a:xfrm>
        <a:prstGeom prst="rect">
          <a:avLst/>
        </a:prstGeom>
        <a:solidFill>
          <a:schemeClr val="lt1">
            <a:alpha val="90000"/>
            <a:hueOff val="0"/>
            <a:satOff val="0"/>
            <a:lumOff val="0"/>
            <a:alphaOff val="0"/>
          </a:schemeClr>
        </a:solidFill>
        <a:ln w="25400" cap="flat" cmpd="sng" algn="ctr">
          <a:solidFill>
            <a:schemeClr val="accent2">
              <a:hueOff val="1193893"/>
              <a:satOff val="-11392"/>
              <a:lumOff val="-3530"/>
              <a:alphaOff val="0"/>
            </a:schemeClr>
          </a:solidFill>
          <a:prstDash val="solid"/>
        </a:ln>
        <a:effectLst/>
      </dsp:spPr>
      <dsp:style>
        <a:lnRef idx="2">
          <a:scrgbClr r="0" g="0" b="0"/>
        </a:lnRef>
        <a:fillRef idx="1">
          <a:scrgbClr r="0" g="0" b="0"/>
        </a:fillRef>
        <a:effectRef idx="0">
          <a:scrgbClr r="0" g="0" b="0"/>
        </a:effectRef>
        <a:fontRef idx="minor"/>
      </dsp:style>
    </dsp:sp>
    <dsp:sp modelId="{05A196C5-E82F-49D5-B9A8-627E163D9C69}">
      <dsp:nvSpPr>
        <dsp:cNvPr id="0" name=""/>
        <dsp:cNvSpPr/>
      </dsp:nvSpPr>
      <dsp:spPr>
        <a:xfrm>
          <a:off x="304800" y="1412619"/>
          <a:ext cx="4267200" cy="915120"/>
        </a:xfrm>
        <a:prstGeom prst="roundRect">
          <a:avLst/>
        </a:prstGeom>
        <a:solidFill>
          <a:schemeClr val="accent2">
            <a:hueOff val="1193893"/>
            <a:satOff val="-11392"/>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de-AT" sz="3100" kern="1200" dirty="0" smtClean="0"/>
            <a:t>Realisation</a:t>
          </a:r>
          <a:endParaRPr lang="de-AT" sz="3100" kern="1200" dirty="0"/>
        </a:p>
      </dsp:txBody>
      <dsp:txXfrm>
        <a:off x="349472" y="1457291"/>
        <a:ext cx="4177856" cy="825776"/>
      </dsp:txXfrm>
    </dsp:sp>
    <dsp:sp modelId="{80A4F50D-7CB4-4204-88EA-5E3E68B102E8}">
      <dsp:nvSpPr>
        <dsp:cNvPr id="0" name=""/>
        <dsp:cNvSpPr/>
      </dsp:nvSpPr>
      <dsp:spPr>
        <a:xfrm>
          <a:off x="0" y="3276340"/>
          <a:ext cx="6096000" cy="781200"/>
        </a:xfrm>
        <a:prstGeom prst="rect">
          <a:avLst/>
        </a:prstGeom>
        <a:solidFill>
          <a:schemeClr val="lt1">
            <a:alpha val="90000"/>
            <a:hueOff val="0"/>
            <a:satOff val="0"/>
            <a:lumOff val="0"/>
            <a:alphaOff val="0"/>
          </a:schemeClr>
        </a:solidFill>
        <a:ln w="25400" cap="flat" cmpd="sng" algn="ctr">
          <a:solidFill>
            <a:schemeClr val="accent2">
              <a:hueOff val="2387787"/>
              <a:satOff val="-22785"/>
              <a:lumOff val="-7059"/>
              <a:alphaOff val="0"/>
            </a:schemeClr>
          </a:solidFill>
          <a:prstDash val="solid"/>
        </a:ln>
        <a:effectLst/>
      </dsp:spPr>
      <dsp:style>
        <a:lnRef idx="2">
          <a:scrgbClr r="0" g="0" b="0"/>
        </a:lnRef>
        <a:fillRef idx="1">
          <a:scrgbClr r="0" g="0" b="0"/>
        </a:fillRef>
        <a:effectRef idx="0">
          <a:scrgbClr r="0" g="0" b="0"/>
        </a:effectRef>
        <a:fontRef idx="minor"/>
      </dsp:style>
    </dsp:sp>
    <dsp:sp modelId="{DB91C374-89E9-4D75-A316-75AF5E459979}">
      <dsp:nvSpPr>
        <dsp:cNvPr id="0" name=""/>
        <dsp:cNvSpPr/>
      </dsp:nvSpPr>
      <dsp:spPr>
        <a:xfrm>
          <a:off x="304800" y="2818780"/>
          <a:ext cx="4267200" cy="915120"/>
        </a:xfrm>
        <a:prstGeom prst="roundRect">
          <a:avLst/>
        </a:prstGeom>
        <a:solidFill>
          <a:schemeClr val="accent2">
            <a:hueOff val="2387787"/>
            <a:satOff val="-22785"/>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n-GB" sz="3100" kern="1200" dirty="0" smtClean="0"/>
            <a:t>Evaluation</a:t>
          </a:r>
          <a:endParaRPr lang="de-AT" sz="3100" kern="1200" dirty="0"/>
        </a:p>
      </dsp:txBody>
      <dsp:txXfrm>
        <a:off x="349472" y="2863452"/>
        <a:ext cx="4177856" cy="825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8B21D-C34A-44CA-9D37-C78A07D3E8AB}">
      <dsp:nvSpPr>
        <dsp:cNvPr id="0" name=""/>
        <dsp:cNvSpPr/>
      </dsp:nvSpPr>
      <dsp:spPr>
        <a:xfrm>
          <a:off x="780229" y="547"/>
          <a:ext cx="1782181" cy="640649"/>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noProof="0" dirty="0" smtClean="0"/>
            <a:t>Defining goals</a:t>
          </a:r>
          <a:endParaRPr lang="en-GB" sz="1800" kern="1200" noProof="0" dirty="0"/>
        </a:p>
      </dsp:txBody>
      <dsp:txXfrm>
        <a:off x="798993" y="19311"/>
        <a:ext cx="1744653" cy="603121"/>
      </dsp:txXfrm>
    </dsp:sp>
    <dsp:sp modelId="{D13D3007-1580-463C-82F6-DDAF6748ECD9}">
      <dsp:nvSpPr>
        <dsp:cNvPr id="0" name=""/>
        <dsp:cNvSpPr/>
      </dsp:nvSpPr>
      <dsp:spPr>
        <a:xfrm rot="5400000">
          <a:off x="1551198" y="657213"/>
          <a:ext cx="240243" cy="288292"/>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noProof="0" dirty="0"/>
        </a:p>
      </dsp:txBody>
      <dsp:txXfrm rot="-5400000">
        <a:off x="1584832" y="681238"/>
        <a:ext cx="172976" cy="168170"/>
      </dsp:txXfrm>
    </dsp:sp>
    <dsp:sp modelId="{F5CC628A-A547-4C16-B9DF-F7C6F2A04A66}">
      <dsp:nvSpPr>
        <dsp:cNvPr id="0" name=""/>
        <dsp:cNvSpPr/>
      </dsp:nvSpPr>
      <dsp:spPr>
        <a:xfrm>
          <a:off x="780229" y="961521"/>
          <a:ext cx="1782181" cy="640649"/>
        </a:xfrm>
        <a:prstGeom prst="roundRect">
          <a:avLst>
            <a:gd name="adj" fmla="val 10000"/>
          </a:avLst>
        </a:prstGeom>
        <a:solidFill>
          <a:schemeClr val="accent3">
            <a:shade val="80000"/>
            <a:hueOff val="72013"/>
            <a:satOff val="-3961"/>
            <a:lumOff val="71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noProof="0" dirty="0" smtClean="0"/>
            <a:t>Find partners</a:t>
          </a:r>
          <a:endParaRPr lang="en-GB" sz="1800" kern="1200" noProof="0" dirty="0"/>
        </a:p>
      </dsp:txBody>
      <dsp:txXfrm>
        <a:off x="798993" y="980285"/>
        <a:ext cx="1744653" cy="603121"/>
      </dsp:txXfrm>
    </dsp:sp>
    <dsp:sp modelId="{E185CDC4-4C59-4E50-861C-F4FBC126F3E1}">
      <dsp:nvSpPr>
        <dsp:cNvPr id="0" name=""/>
        <dsp:cNvSpPr/>
      </dsp:nvSpPr>
      <dsp:spPr>
        <a:xfrm rot="5400000">
          <a:off x="1551198" y="1618186"/>
          <a:ext cx="240243" cy="288292"/>
        </a:xfrm>
        <a:prstGeom prst="rightArrow">
          <a:avLst>
            <a:gd name="adj1" fmla="val 60000"/>
            <a:gd name="adj2" fmla="val 50000"/>
          </a:avLst>
        </a:prstGeom>
        <a:solidFill>
          <a:schemeClr val="accent3">
            <a:shade val="90000"/>
            <a:hueOff val="96009"/>
            <a:satOff val="-5187"/>
            <a:lumOff val="86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noProof="0" dirty="0"/>
        </a:p>
      </dsp:txBody>
      <dsp:txXfrm rot="-5400000">
        <a:off x="1584832" y="1642211"/>
        <a:ext cx="172976" cy="168170"/>
      </dsp:txXfrm>
    </dsp:sp>
    <dsp:sp modelId="{831F8211-0C2F-44F9-9CCF-E03A9A403724}">
      <dsp:nvSpPr>
        <dsp:cNvPr id="0" name=""/>
        <dsp:cNvSpPr/>
      </dsp:nvSpPr>
      <dsp:spPr>
        <a:xfrm>
          <a:off x="780229" y="1922495"/>
          <a:ext cx="1782181" cy="640649"/>
        </a:xfrm>
        <a:prstGeom prst="roundRect">
          <a:avLst>
            <a:gd name="adj" fmla="val 10000"/>
          </a:avLst>
        </a:prstGeom>
        <a:solidFill>
          <a:schemeClr val="accent3">
            <a:shade val="80000"/>
            <a:hueOff val="144026"/>
            <a:satOff val="-7922"/>
            <a:lumOff val="142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noProof="0" dirty="0" smtClean="0"/>
            <a:t>Define activities</a:t>
          </a:r>
          <a:endParaRPr lang="en-GB" sz="1800" kern="1200" noProof="0" dirty="0"/>
        </a:p>
      </dsp:txBody>
      <dsp:txXfrm>
        <a:off x="798993" y="1941259"/>
        <a:ext cx="1744653" cy="603121"/>
      </dsp:txXfrm>
    </dsp:sp>
    <dsp:sp modelId="{14C161E0-C83A-4959-8FDF-2AA8F46A27A2}">
      <dsp:nvSpPr>
        <dsp:cNvPr id="0" name=""/>
        <dsp:cNvSpPr/>
      </dsp:nvSpPr>
      <dsp:spPr>
        <a:xfrm rot="5400000">
          <a:off x="1551198" y="2579160"/>
          <a:ext cx="240243" cy="288292"/>
        </a:xfrm>
        <a:prstGeom prst="rightArrow">
          <a:avLst>
            <a:gd name="adj1" fmla="val 60000"/>
            <a:gd name="adj2" fmla="val 50000"/>
          </a:avLst>
        </a:prstGeom>
        <a:solidFill>
          <a:schemeClr val="accent3">
            <a:shade val="90000"/>
            <a:hueOff val="192018"/>
            <a:satOff val="-10375"/>
            <a:lumOff val="173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noProof="0" dirty="0"/>
        </a:p>
      </dsp:txBody>
      <dsp:txXfrm rot="-5400000">
        <a:off x="1584832" y="2603185"/>
        <a:ext cx="172976" cy="168170"/>
      </dsp:txXfrm>
    </dsp:sp>
    <dsp:sp modelId="{0F7C4EA2-FB35-4D15-998C-6B659B221EB5}">
      <dsp:nvSpPr>
        <dsp:cNvPr id="0" name=""/>
        <dsp:cNvSpPr/>
      </dsp:nvSpPr>
      <dsp:spPr>
        <a:xfrm>
          <a:off x="780229" y="2883469"/>
          <a:ext cx="1782181" cy="640649"/>
        </a:xfrm>
        <a:prstGeom prst="roundRect">
          <a:avLst>
            <a:gd name="adj" fmla="val 10000"/>
          </a:avLst>
        </a:prstGeom>
        <a:solidFill>
          <a:schemeClr val="accent3">
            <a:shade val="80000"/>
            <a:hueOff val="216039"/>
            <a:satOff val="-11882"/>
            <a:lumOff val="213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noProof="0" dirty="0" smtClean="0"/>
            <a:t>Resources</a:t>
          </a:r>
          <a:endParaRPr lang="en-GB" sz="1800" kern="1200" noProof="0" dirty="0"/>
        </a:p>
      </dsp:txBody>
      <dsp:txXfrm>
        <a:off x="798993" y="2902233"/>
        <a:ext cx="1744653" cy="603121"/>
      </dsp:txXfrm>
    </dsp:sp>
    <dsp:sp modelId="{F73DB8A3-B30E-4EB5-9779-6ABF5F05FB67}">
      <dsp:nvSpPr>
        <dsp:cNvPr id="0" name=""/>
        <dsp:cNvSpPr/>
      </dsp:nvSpPr>
      <dsp:spPr>
        <a:xfrm rot="5400000">
          <a:off x="1551198" y="3540134"/>
          <a:ext cx="240243" cy="288292"/>
        </a:xfrm>
        <a:prstGeom prst="rightArrow">
          <a:avLst>
            <a:gd name="adj1" fmla="val 60000"/>
            <a:gd name="adj2" fmla="val 50000"/>
          </a:avLst>
        </a:prstGeom>
        <a:solidFill>
          <a:schemeClr val="accent3">
            <a:shade val="90000"/>
            <a:hueOff val="288027"/>
            <a:satOff val="-15562"/>
            <a:lumOff val="260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noProof="0" dirty="0"/>
        </a:p>
      </dsp:txBody>
      <dsp:txXfrm rot="-5400000">
        <a:off x="1584832" y="3564159"/>
        <a:ext cx="172976" cy="168170"/>
      </dsp:txXfrm>
    </dsp:sp>
    <dsp:sp modelId="{C34A88DD-2FBC-42A0-8BD0-D9FC3605C7DB}">
      <dsp:nvSpPr>
        <dsp:cNvPr id="0" name=""/>
        <dsp:cNvSpPr/>
      </dsp:nvSpPr>
      <dsp:spPr>
        <a:xfrm>
          <a:off x="780229" y="3844443"/>
          <a:ext cx="1782181" cy="640649"/>
        </a:xfrm>
        <a:prstGeom prst="roundRect">
          <a:avLst>
            <a:gd name="adj" fmla="val 10000"/>
          </a:avLst>
        </a:prstGeom>
        <a:solidFill>
          <a:schemeClr val="accent3">
            <a:shade val="80000"/>
            <a:hueOff val="288052"/>
            <a:satOff val="-15843"/>
            <a:lumOff val="284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noProof="0" dirty="0" smtClean="0"/>
            <a:t>Communication</a:t>
          </a:r>
          <a:endParaRPr lang="en-GB" sz="1800" kern="1200" noProof="0" dirty="0"/>
        </a:p>
      </dsp:txBody>
      <dsp:txXfrm>
        <a:off x="798993" y="3863207"/>
        <a:ext cx="1744653" cy="6031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8B21D-C34A-44CA-9D37-C78A07D3E8AB}">
      <dsp:nvSpPr>
        <dsp:cNvPr id="0" name=""/>
        <dsp:cNvSpPr/>
      </dsp:nvSpPr>
      <dsp:spPr>
        <a:xfrm>
          <a:off x="474090" y="0"/>
          <a:ext cx="2018538" cy="1121410"/>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AT" sz="2000" kern="1200" dirty="0" smtClean="0"/>
            <a:t>Planning</a:t>
          </a:r>
          <a:endParaRPr lang="de-AT" sz="2000" kern="1200" dirty="0"/>
        </a:p>
      </dsp:txBody>
      <dsp:txXfrm>
        <a:off x="506935" y="32845"/>
        <a:ext cx="1952848" cy="1055720"/>
      </dsp:txXfrm>
    </dsp:sp>
    <dsp:sp modelId="{D13D3007-1580-463C-82F6-DDAF6748ECD9}">
      <dsp:nvSpPr>
        <dsp:cNvPr id="0" name=""/>
        <dsp:cNvSpPr/>
      </dsp:nvSpPr>
      <dsp:spPr>
        <a:xfrm rot="5400000">
          <a:off x="1273095" y="1149445"/>
          <a:ext cx="420528" cy="504634"/>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de-AT" sz="1600" kern="1200" dirty="0"/>
        </a:p>
      </dsp:txBody>
      <dsp:txXfrm rot="-5400000">
        <a:off x="1331969" y="1191498"/>
        <a:ext cx="302780" cy="294370"/>
      </dsp:txXfrm>
    </dsp:sp>
    <dsp:sp modelId="{F5CC628A-A547-4C16-B9DF-F7C6F2A04A66}">
      <dsp:nvSpPr>
        <dsp:cNvPr id="0" name=""/>
        <dsp:cNvSpPr/>
      </dsp:nvSpPr>
      <dsp:spPr>
        <a:xfrm>
          <a:off x="474090" y="1682115"/>
          <a:ext cx="2018538" cy="1121410"/>
        </a:xfrm>
        <a:prstGeom prst="roundRect">
          <a:avLst>
            <a:gd name="adj" fmla="val 10000"/>
          </a:avLst>
        </a:prstGeom>
        <a:solidFill>
          <a:schemeClr val="accent3">
            <a:shade val="80000"/>
            <a:hueOff val="144026"/>
            <a:satOff val="-7922"/>
            <a:lumOff val="142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AT" sz="2000" kern="1200" dirty="0" smtClean="0"/>
            <a:t>Self-evaluation and reflection</a:t>
          </a:r>
          <a:endParaRPr lang="de-AT" sz="2000" kern="1200" dirty="0"/>
        </a:p>
      </dsp:txBody>
      <dsp:txXfrm>
        <a:off x="506935" y="1714960"/>
        <a:ext cx="1952848" cy="1055720"/>
      </dsp:txXfrm>
    </dsp:sp>
    <dsp:sp modelId="{E185CDC4-4C59-4E50-861C-F4FBC126F3E1}">
      <dsp:nvSpPr>
        <dsp:cNvPr id="0" name=""/>
        <dsp:cNvSpPr/>
      </dsp:nvSpPr>
      <dsp:spPr>
        <a:xfrm rot="5400000">
          <a:off x="1273095" y="2831560"/>
          <a:ext cx="420528" cy="504634"/>
        </a:xfrm>
        <a:prstGeom prst="rightArrow">
          <a:avLst>
            <a:gd name="adj1" fmla="val 60000"/>
            <a:gd name="adj2" fmla="val 50000"/>
          </a:avLst>
        </a:prstGeom>
        <a:solidFill>
          <a:schemeClr val="accent3">
            <a:shade val="90000"/>
            <a:hueOff val="288027"/>
            <a:satOff val="-15562"/>
            <a:lumOff val="260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de-AT" sz="1600" kern="1200" dirty="0"/>
        </a:p>
      </dsp:txBody>
      <dsp:txXfrm rot="-5400000">
        <a:off x="1331969" y="2873613"/>
        <a:ext cx="302780" cy="294370"/>
      </dsp:txXfrm>
    </dsp:sp>
    <dsp:sp modelId="{831F8211-0C2F-44F9-9CCF-E03A9A403724}">
      <dsp:nvSpPr>
        <dsp:cNvPr id="0" name=""/>
        <dsp:cNvSpPr/>
      </dsp:nvSpPr>
      <dsp:spPr>
        <a:xfrm>
          <a:off x="474090" y="3364230"/>
          <a:ext cx="2018538" cy="1121410"/>
        </a:xfrm>
        <a:prstGeom prst="roundRect">
          <a:avLst>
            <a:gd name="adj" fmla="val 10000"/>
          </a:avLst>
        </a:prstGeom>
        <a:solidFill>
          <a:schemeClr val="accent3">
            <a:shade val="80000"/>
            <a:hueOff val="288052"/>
            <a:satOff val="-15843"/>
            <a:lumOff val="284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AT" sz="2000" kern="1200" dirty="0" smtClean="0"/>
            <a:t>Communication</a:t>
          </a:r>
          <a:endParaRPr lang="de-AT" sz="2000" kern="1200" dirty="0"/>
        </a:p>
      </dsp:txBody>
      <dsp:txXfrm>
        <a:off x="506935" y="3397075"/>
        <a:ext cx="1952848" cy="10557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8B21D-C34A-44CA-9D37-C78A07D3E8AB}">
      <dsp:nvSpPr>
        <dsp:cNvPr id="0" name=""/>
        <dsp:cNvSpPr/>
      </dsp:nvSpPr>
      <dsp:spPr>
        <a:xfrm>
          <a:off x="418050" y="0"/>
          <a:ext cx="2018538" cy="1121410"/>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AT" sz="2000" kern="1200" dirty="0" smtClean="0"/>
            <a:t>Checking goal achievement </a:t>
          </a:r>
          <a:endParaRPr lang="de-AT" sz="2000" kern="1200" dirty="0"/>
        </a:p>
      </dsp:txBody>
      <dsp:txXfrm>
        <a:off x="450895" y="32845"/>
        <a:ext cx="1952848" cy="1055720"/>
      </dsp:txXfrm>
    </dsp:sp>
    <dsp:sp modelId="{D13D3007-1580-463C-82F6-DDAF6748ECD9}">
      <dsp:nvSpPr>
        <dsp:cNvPr id="0" name=""/>
        <dsp:cNvSpPr/>
      </dsp:nvSpPr>
      <dsp:spPr>
        <a:xfrm rot="5400000">
          <a:off x="1217055" y="1149445"/>
          <a:ext cx="420528" cy="504634"/>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de-AT" sz="1600" kern="1200" dirty="0"/>
        </a:p>
      </dsp:txBody>
      <dsp:txXfrm rot="-5400000">
        <a:off x="1275929" y="1191498"/>
        <a:ext cx="302780" cy="294370"/>
      </dsp:txXfrm>
    </dsp:sp>
    <dsp:sp modelId="{F5CC628A-A547-4C16-B9DF-F7C6F2A04A66}">
      <dsp:nvSpPr>
        <dsp:cNvPr id="0" name=""/>
        <dsp:cNvSpPr/>
      </dsp:nvSpPr>
      <dsp:spPr>
        <a:xfrm>
          <a:off x="418050" y="1682115"/>
          <a:ext cx="2018538" cy="1121410"/>
        </a:xfrm>
        <a:prstGeom prst="roundRect">
          <a:avLst>
            <a:gd name="adj" fmla="val 10000"/>
          </a:avLst>
        </a:prstGeom>
        <a:solidFill>
          <a:schemeClr val="accent3">
            <a:shade val="80000"/>
            <a:hueOff val="144026"/>
            <a:satOff val="-7922"/>
            <a:lumOff val="142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AT" sz="2000" kern="1200" dirty="0" smtClean="0"/>
            <a:t>Checking of resources</a:t>
          </a:r>
          <a:endParaRPr lang="de-AT" sz="2000" kern="1200" dirty="0"/>
        </a:p>
      </dsp:txBody>
      <dsp:txXfrm>
        <a:off x="450895" y="1714960"/>
        <a:ext cx="1952848" cy="1055720"/>
      </dsp:txXfrm>
    </dsp:sp>
    <dsp:sp modelId="{E185CDC4-4C59-4E50-861C-F4FBC126F3E1}">
      <dsp:nvSpPr>
        <dsp:cNvPr id="0" name=""/>
        <dsp:cNvSpPr/>
      </dsp:nvSpPr>
      <dsp:spPr>
        <a:xfrm rot="5400000">
          <a:off x="1217055" y="2831560"/>
          <a:ext cx="420528" cy="504634"/>
        </a:xfrm>
        <a:prstGeom prst="rightArrow">
          <a:avLst>
            <a:gd name="adj1" fmla="val 60000"/>
            <a:gd name="adj2" fmla="val 50000"/>
          </a:avLst>
        </a:prstGeom>
        <a:solidFill>
          <a:schemeClr val="accent3">
            <a:shade val="90000"/>
            <a:hueOff val="288027"/>
            <a:satOff val="-15562"/>
            <a:lumOff val="260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de-AT" sz="1600" kern="1200" dirty="0"/>
        </a:p>
      </dsp:txBody>
      <dsp:txXfrm rot="-5400000">
        <a:off x="1275929" y="2873613"/>
        <a:ext cx="302780" cy="294370"/>
      </dsp:txXfrm>
    </dsp:sp>
    <dsp:sp modelId="{831F8211-0C2F-44F9-9CCF-E03A9A403724}">
      <dsp:nvSpPr>
        <dsp:cNvPr id="0" name=""/>
        <dsp:cNvSpPr/>
      </dsp:nvSpPr>
      <dsp:spPr>
        <a:xfrm>
          <a:off x="418050" y="3364230"/>
          <a:ext cx="2018538" cy="1121410"/>
        </a:xfrm>
        <a:prstGeom prst="roundRect">
          <a:avLst>
            <a:gd name="adj" fmla="val 10000"/>
          </a:avLst>
        </a:prstGeom>
        <a:solidFill>
          <a:schemeClr val="accent3">
            <a:shade val="80000"/>
            <a:hueOff val="288052"/>
            <a:satOff val="-15843"/>
            <a:lumOff val="284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AT" sz="2000" kern="1200" dirty="0" smtClean="0"/>
            <a:t>Communication</a:t>
          </a:r>
          <a:endParaRPr lang="de-AT" sz="2000" kern="1200" dirty="0"/>
        </a:p>
      </dsp:txBody>
      <dsp:txXfrm>
        <a:off x="450895" y="3397075"/>
        <a:ext cx="1952848" cy="10557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0917590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kern="1200" noProof="0" dirty="0" smtClean="0">
                <a:solidFill>
                  <a:schemeClr val="tx1"/>
                </a:solidFill>
                <a:effectLst/>
                <a:latin typeface="+mn-lt"/>
                <a:ea typeface="+mn-ea"/>
                <a:cs typeface="+mn-cs"/>
              </a:rPr>
              <a:t>This resource outlines the importance of community cohesion and how it can be strengthened. Joint events promote this cohesion and can provide a platform for disseminating important information and advocating for specific community purposes. In this presentation you will learn how to plan such an event, what to consider and how it can be adequately implemented.</a:t>
            </a:r>
            <a:endParaRPr lang="en-GB" noProof="0" dirty="0"/>
          </a:p>
        </p:txBody>
      </p:sp>
    </p:spTree>
    <p:extLst>
      <p:ext uri="{BB962C8B-B14F-4D97-AF65-F5344CB8AC3E}">
        <p14:creationId xmlns:p14="http://schemas.microsoft.com/office/powerpoint/2010/main" val="2488136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pPr>
              <a:buFontTx/>
              <a:buNone/>
            </a:pPr>
            <a:r>
              <a:rPr lang="en-GB" sz="1100" kern="1200" dirty="0" smtClean="0">
                <a:solidFill>
                  <a:schemeClr val="tx1"/>
                </a:solidFill>
                <a:effectLst/>
                <a:latin typeface="+mn-lt"/>
                <a:ea typeface="+mn-ea"/>
                <a:cs typeface="+mn-cs"/>
              </a:rPr>
              <a:t>If we stick to Fatima's example, here you see a few activities and plans that she has to consider in order to successfully implement her event.</a:t>
            </a:r>
          </a:p>
          <a:p>
            <a:pPr>
              <a:buFontTx/>
              <a:buNone/>
            </a:pPr>
            <a:r>
              <a:rPr lang="en-GB" sz="1100" kern="1200" dirty="0" smtClean="0">
                <a:solidFill>
                  <a:schemeClr val="tx1"/>
                </a:solidFill>
                <a:effectLst/>
                <a:latin typeface="+mn-lt"/>
                <a:ea typeface="+mn-ea"/>
                <a:cs typeface="+mn-cs"/>
              </a:rPr>
              <a:t>Her main goal is to establish a child care cycle. In order to promote her idea, she plans, prepares and conducts an event at a room provided by the community centre. </a:t>
            </a:r>
          </a:p>
          <a:p>
            <a:pPr>
              <a:buFontTx/>
              <a:buNone/>
            </a:pPr>
            <a:r>
              <a:rPr lang="en-GB" sz="1100" kern="1200" dirty="0" smtClean="0">
                <a:solidFill>
                  <a:schemeClr val="tx1"/>
                </a:solidFill>
                <a:effectLst/>
                <a:latin typeface="+mn-lt"/>
                <a:ea typeface="+mn-ea"/>
                <a:cs typeface="+mn-cs"/>
              </a:rPr>
              <a:t>That means that people, who are involved in her project, are people working in the community centre, but also other mothers or friends and family members who could support her, i.e. by assistance or preparation of food for the event.</a:t>
            </a:r>
          </a:p>
          <a:p>
            <a:pPr>
              <a:buFontTx/>
              <a:buNone/>
            </a:pPr>
            <a:r>
              <a:rPr lang="en-GB" sz="1100" kern="1200" dirty="0" smtClean="0">
                <a:solidFill>
                  <a:schemeClr val="tx1"/>
                </a:solidFill>
                <a:effectLst/>
                <a:latin typeface="+mn-lt"/>
                <a:ea typeface="+mn-ea"/>
                <a:cs typeface="+mn-cs"/>
              </a:rPr>
              <a:t>Fortunately, Fatima already found an appropriate location for her event that she can use for free for approximately two hours. Other activities involve finding a date and time for event that is appropriate for other mothers with small children and for the people from the community centre. She plans to call her good friend to support her with the organisation and to contact other mothers. She also creates a flyer that is available at the centre. Her brother-in-law works at a bakery and is willing to support her with the preparation of snacks. Fatima plans the process of the event, prepares a short presentation with relevant information, creates a group on social media and engages women to sign in a contact list. </a:t>
            </a:r>
          </a:p>
          <a:p>
            <a:pPr>
              <a:buFontTx/>
              <a:buNone/>
            </a:pPr>
            <a:r>
              <a:rPr lang="en-GB" sz="1100" kern="1200" dirty="0" smtClean="0">
                <a:solidFill>
                  <a:schemeClr val="tx1"/>
                </a:solidFill>
                <a:effectLst/>
                <a:latin typeface="+mn-lt"/>
                <a:ea typeface="+mn-ea"/>
                <a:cs typeface="+mn-cs"/>
              </a:rPr>
              <a:t>She notes resources that she needs: facilities, PC, internet access, paper, presentation, snacks and refreshments. Cold refreshments are provided by the centre, but she has to buy coffee and tea and ingredients for the snacks from her own money.</a:t>
            </a:r>
          </a:p>
          <a:p>
            <a:pPr>
              <a:buFontTx/>
              <a:buNone/>
            </a:pPr>
            <a:r>
              <a:rPr lang="en-GB" sz="1100" kern="1200" dirty="0" smtClean="0">
                <a:solidFill>
                  <a:schemeClr val="tx1"/>
                </a:solidFill>
                <a:effectLst/>
                <a:latin typeface="+mn-lt"/>
                <a:ea typeface="+mn-ea"/>
                <a:cs typeface="+mn-cs"/>
              </a:rPr>
              <a:t>Fatima is regularly communicating with the people from the community centre, her friend and family members on up-dates, rescheduling or unexpected events. </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038566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GB" sz="1100" kern="1200" dirty="0" smtClean="0">
                <a:solidFill>
                  <a:schemeClr val="tx1"/>
                </a:solidFill>
                <a:effectLst/>
                <a:latin typeface="+mn-lt"/>
                <a:ea typeface="+mn-ea"/>
                <a:cs typeface="+mn-cs"/>
              </a:rPr>
              <a:t>Starting with the information you received so far, please use this template to plan and structure all the activities needed to implement your event project. Get together with a partner or work individually and try to fill in the template. Try to see it then with someone experienced in event planning to receive feedback. Good luck!</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51036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511285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GB" noProof="0" dirty="0" smtClean="0"/>
              <a:t>In this lecture, you will be introduced</a:t>
            </a:r>
            <a:r>
              <a:rPr lang="en-GB" baseline="0" noProof="0" dirty="0" smtClean="0"/>
              <a:t> to an approach to support you if you are interested in implementing an event in your community. With a structured approach, you will learn what it needs to bring people together to celebrate, exchange their experiences or help each other with certain issues communities have to face. </a:t>
            </a:r>
            <a:endParaRPr lang="en-GB" noProof="0" dirty="0"/>
          </a:p>
        </p:txBody>
      </p:sp>
    </p:spTree>
    <p:extLst>
      <p:ext uri="{BB962C8B-B14F-4D97-AF65-F5344CB8AC3E}">
        <p14:creationId xmlns:p14="http://schemas.microsoft.com/office/powerpoint/2010/main" val="1690879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r>
              <a:rPr lang="en-GB" sz="1100" kern="1200" dirty="0" smtClean="0">
                <a:solidFill>
                  <a:schemeClr val="tx1"/>
                </a:solidFill>
                <a:effectLst/>
                <a:latin typeface="+mn-lt"/>
                <a:ea typeface="+mn-ea"/>
                <a:cs typeface="+mn-cs"/>
              </a:rPr>
              <a:t>The method used is roughly structured and inspired by methods of project management. More specific, this means that you initially decide on a topic/theme that you would like to discuss in the frame of an event. You will define this topic as a goal that you want to achieve through the event. Further, you define steps to be taken that are needed in achieving the goal. That means that you will structure each phase and consider relevant aspects and actions to be taken. </a:t>
            </a:r>
          </a:p>
          <a:p>
            <a:r>
              <a:rPr lang="en-GB" sz="1100" kern="1200" dirty="0" smtClean="0">
                <a:solidFill>
                  <a:schemeClr val="tx1"/>
                </a:solidFill>
                <a:effectLst/>
                <a:latin typeface="+mn-lt"/>
                <a:ea typeface="+mn-ea"/>
                <a:cs typeface="+mn-cs"/>
              </a:rPr>
              <a:t>For introduction, please think of an event that is relevant for your community and that you can also realised. The following questions may help you with this process.</a:t>
            </a:r>
          </a:p>
          <a:p>
            <a:pPr lvl="0"/>
            <a:r>
              <a:rPr lang="en-GB" sz="1100" kern="1200" dirty="0" smtClean="0">
                <a:solidFill>
                  <a:schemeClr val="tx1"/>
                </a:solidFill>
                <a:effectLst/>
                <a:latin typeface="+mn-lt"/>
                <a:ea typeface="+mn-ea"/>
                <a:cs typeface="+mn-cs"/>
              </a:rPr>
              <a:t>What kind of event could it be? An information event, excursion, networking, leisure or sports activity maybe?</a:t>
            </a:r>
          </a:p>
          <a:p>
            <a:pPr lvl="0"/>
            <a:r>
              <a:rPr lang="en-GB" sz="1100" kern="1200" dirty="0" smtClean="0">
                <a:solidFill>
                  <a:schemeClr val="tx1"/>
                </a:solidFill>
                <a:effectLst/>
                <a:latin typeface="+mn-lt"/>
                <a:ea typeface="+mn-ea"/>
                <a:cs typeface="+mn-cs"/>
              </a:rPr>
              <a:t>Which topic is interesting/ relevant for your community?</a:t>
            </a:r>
          </a:p>
          <a:p>
            <a:r>
              <a:rPr lang="en-GB" sz="1100" kern="1200" dirty="0" smtClean="0">
                <a:solidFill>
                  <a:schemeClr val="tx1"/>
                </a:solidFill>
                <a:effectLst/>
                <a:latin typeface="+mn-lt"/>
                <a:ea typeface="+mn-ea"/>
                <a:cs typeface="+mn-cs"/>
              </a:rPr>
              <a:t>You can also discuss with your neighbour/ a peer or your partner</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77902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GB" sz="1100" kern="1200" dirty="0" smtClean="0">
                <a:solidFill>
                  <a:schemeClr val="tx1"/>
                </a:solidFill>
                <a:effectLst/>
                <a:latin typeface="+mn-lt"/>
                <a:ea typeface="+mn-ea"/>
                <a:cs typeface="+mn-cs"/>
              </a:rPr>
              <a:t>In order to support you to realise an event in your community, the “project” is structured in different phases. Each phase includes tasks to be completed. This structure is useful for having an arranged overview of actions. It means that the event is planned in advance taking all aspects of the implementation into consideration. </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71576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100" kern="1200" dirty="0" smtClean="0">
                <a:solidFill>
                  <a:schemeClr val="tx1"/>
                </a:solidFill>
                <a:effectLst/>
                <a:latin typeface="+mn-lt"/>
                <a:ea typeface="+mn-ea"/>
                <a:cs typeface="+mn-cs"/>
              </a:rPr>
              <a:t>Good preparation is important because it determines the main aspects to be realised in the following phases. Initially, the main goal of the project needs to be defined. Start with a general goal, and then describe more specific goals for main actions that lead to the overall goal. A clear definition of the goals helps to understand further processes. </a:t>
            </a:r>
          </a:p>
          <a:p>
            <a:r>
              <a:rPr lang="en-GB" sz="1100" kern="1200" dirty="0" smtClean="0">
                <a:solidFill>
                  <a:schemeClr val="tx1"/>
                </a:solidFill>
                <a:effectLst/>
                <a:latin typeface="+mn-lt"/>
                <a:ea typeface="+mn-ea"/>
                <a:cs typeface="+mn-cs"/>
              </a:rPr>
              <a:t>In a next step, appropriate “partners” or “peers” have to be found. These are people, who help you with your project, who provide you with resources you need or services you want to make use of. Further, you need to define, who you want to address with your project or who should make use of or benefit from it.</a:t>
            </a:r>
          </a:p>
          <a:p>
            <a:r>
              <a:rPr lang="en-GB" sz="1100" kern="1200" dirty="0" smtClean="0">
                <a:solidFill>
                  <a:schemeClr val="tx1"/>
                </a:solidFill>
                <a:effectLst/>
                <a:latin typeface="+mn-lt"/>
                <a:ea typeface="+mn-ea"/>
                <a:cs typeface="+mn-cs"/>
              </a:rPr>
              <a:t>In a next step, you plan which activities you need to conduct. To identify details for each action, ask yourself: </a:t>
            </a:r>
            <a:r>
              <a:rPr lang="en-GB" sz="1100" b="1" kern="1200" dirty="0" smtClean="0">
                <a:solidFill>
                  <a:schemeClr val="tx1"/>
                </a:solidFill>
                <a:effectLst/>
                <a:latin typeface="+mn-lt"/>
                <a:ea typeface="+mn-ea"/>
                <a:cs typeface="+mn-cs"/>
              </a:rPr>
              <a:t>Who</a:t>
            </a:r>
            <a:r>
              <a:rPr lang="en-GB" sz="1100" kern="1200" dirty="0" smtClean="0">
                <a:solidFill>
                  <a:schemeClr val="tx1"/>
                </a:solidFill>
                <a:effectLst/>
                <a:latin typeface="+mn-lt"/>
                <a:ea typeface="+mn-ea"/>
                <a:cs typeface="+mn-cs"/>
              </a:rPr>
              <a:t> should do </a:t>
            </a:r>
            <a:r>
              <a:rPr lang="en-GB" sz="1100" b="1" kern="1200" dirty="0" smtClean="0">
                <a:solidFill>
                  <a:schemeClr val="tx1"/>
                </a:solidFill>
                <a:effectLst/>
                <a:latin typeface="+mn-lt"/>
                <a:ea typeface="+mn-ea"/>
                <a:cs typeface="+mn-cs"/>
              </a:rPr>
              <a:t>what</a:t>
            </a:r>
            <a:r>
              <a:rPr lang="en-GB" sz="1100" kern="1200" dirty="0" smtClean="0">
                <a:solidFill>
                  <a:schemeClr val="tx1"/>
                </a:solidFill>
                <a:effectLst/>
                <a:latin typeface="+mn-lt"/>
                <a:ea typeface="+mn-ea"/>
                <a:cs typeface="+mn-cs"/>
              </a:rPr>
              <a:t>, </a:t>
            </a:r>
            <a:r>
              <a:rPr lang="en-GB" sz="1100" b="1" kern="1200" dirty="0" smtClean="0">
                <a:solidFill>
                  <a:schemeClr val="tx1"/>
                </a:solidFill>
                <a:effectLst/>
                <a:latin typeface="+mn-lt"/>
                <a:ea typeface="+mn-ea"/>
                <a:cs typeface="+mn-cs"/>
              </a:rPr>
              <a:t>why</a:t>
            </a:r>
            <a:r>
              <a:rPr lang="en-GB" sz="1100" kern="1200" dirty="0" smtClean="0">
                <a:solidFill>
                  <a:schemeClr val="tx1"/>
                </a:solidFill>
                <a:effectLst/>
                <a:latin typeface="+mn-lt"/>
                <a:ea typeface="+mn-ea"/>
                <a:cs typeface="+mn-cs"/>
              </a:rPr>
              <a:t>, </a:t>
            </a:r>
            <a:r>
              <a:rPr lang="en-GB" sz="1100" b="1" kern="1200" dirty="0" smtClean="0">
                <a:solidFill>
                  <a:schemeClr val="tx1"/>
                </a:solidFill>
                <a:effectLst/>
                <a:latin typeface="+mn-lt"/>
                <a:ea typeface="+mn-ea"/>
                <a:cs typeface="+mn-cs"/>
              </a:rPr>
              <a:t>when</a:t>
            </a:r>
            <a:r>
              <a:rPr lang="en-GB" sz="1100" kern="1200" dirty="0" smtClean="0">
                <a:solidFill>
                  <a:schemeClr val="tx1"/>
                </a:solidFill>
                <a:effectLst/>
                <a:latin typeface="+mn-lt"/>
                <a:ea typeface="+mn-ea"/>
                <a:cs typeface="+mn-cs"/>
              </a:rPr>
              <a:t> and </a:t>
            </a:r>
            <a:r>
              <a:rPr lang="en-GB" sz="1100" b="1" kern="1200" dirty="0" smtClean="0">
                <a:solidFill>
                  <a:schemeClr val="tx1"/>
                </a:solidFill>
                <a:effectLst/>
                <a:latin typeface="+mn-lt"/>
                <a:ea typeface="+mn-ea"/>
                <a:cs typeface="+mn-cs"/>
              </a:rPr>
              <a:t>how?</a:t>
            </a:r>
            <a:endParaRPr lang="en-GB" sz="1100" kern="1200" dirty="0" smtClean="0">
              <a:solidFill>
                <a:schemeClr val="tx1"/>
              </a:solidFill>
              <a:effectLst/>
              <a:latin typeface="+mn-lt"/>
              <a:ea typeface="+mn-ea"/>
              <a:cs typeface="+mn-cs"/>
            </a:endParaRPr>
          </a:p>
          <a:p>
            <a:r>
              <a:rPr lang="en-GB" sz="1100" kern="1200" dirty="0" smtClean="0">
                <a:solidFill>
                  <a:schemeClr val="tx1"/>
                </a:solidFill>
                <a:effectLst/>
                <a:latin typeface="+mn-lt"/>
                <a:ea typeface="+mn-ea"/>
                <a:cs typeface="+mn-cs"/>
              </a:rPr>
              <a:t>Another important aspect is the identification of resources you will need for the implementation of your project. Make sure to be aware, what kind of resources you have and what you need. Your partners could support you with the provision of resources. Ask yourself:</a:t>
            </a:r>
          </a:p>
          <a:p>
            <a:pPr lvl="0"/>
            <a:r>
              <a:rPr lang="en-GB" sz="1100" kern="1200" dirty="0" smtClean="0">
                <a:solidFill>
                  <a:schemeClr val="tx1"/>
                </a:solidFill>
                <a:effectLst/>
                <a:latin typeface="+mn-lt"/>
                <a:ea typeface="+mn-ea"/>
                <a:cs typeface="+mn-cs"/>
              </a:rPr>
              <a:t>What do I have?</a:t>
            </a:r>
          </a:p>
          <a:p>
            <a:pPr lvl="0"/>
            <a:r>
              <a:rPr lang="en-GB" sz="1100" kern="1200" dirty="0" smtClean="0">
                <a:solidFill>
                  <a:schemeClr val="tx1"/>
                </a:solidFill>
                <a:effectLst/>
                <a:latin typeface="+mn-lt"/>
                <a:ea typeface="+mn-ea"/>
                <a:cs typeface="+mn-cs"/>
              </a:rPr>
              <a:t>What can I get (easier) from them?</a:t>
            </a:r>
          </a:p>
          <a:p>
            <a:pPr lvl="0"/>
            <a:r>
              <a:rPr lang="en-GB" sz="1100" kern="1200" dirty="0" smtClean="0">
                <a:solidFill>
                  <a:schemeClr val="tx1"/>
                </a:solidFill>
                <a:effectLst/>
                <a:latin typeface="+mn-lt"/>
                <a:ea typeface="+mn-ea"/>
                <a:cs typeface="+mn-cs"/>
              </a:rPr>
              <a:t>What else do I need?</a:t>
            </a:r>
          </a:p>
          <a:p>
            <a:r>
              <a:rPr lang="en-GB" sz="1100" kern="1200" dirty="0" smtClean="0">
                <a:solidFill>
                  <a:schemeClr val="tx1"/>
                </a:solidFill>
                <a:effectLst/>
                <a:latin typeface="+mn-lt"/>
                <a:ea typeface="+mn-ea"/>
                <a:cs typeface="+mn-cs"/>
              </a:rPr>
              <a:t>Finally, an aspect that is relevant throughout the whole project phases is communication. Communication takes place at different levels and with different actors: participants, environment, partners (organisations, funding), etc. Communicate with all involved and concerned parties as much and effectively as necessary in order to make sure everyone is clear about tasks, responsibilities and to ensure transparency.</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2446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GB" sz="1100" kern="1200" dirty="0" smtClean="0">
                <a:solidFill>
                  <a:schemeClr val="tx1"/>
                </a:solidFill>
                <a:effectLst/>
                <a:latin typeface="+mn-lt"/>
                <a:ea typeface="+mn-ea"/>
                <a:cs typeface="+mn-cs"/>
              </a:rPr>
              <a:t>The second phase involves the planning of the event in view of the goals’ achievement with the available (planned) resources, planned steps and possibilities of checking and adapting, scheduling of unforeseen events, etc.</a:t>
            </a:r>
          </a:p>
          <a:p>
            <a:pPr>
              <a:buNone/>
            </a:pPr>
            <a:r>
              <a:rPr lang="en-GB" sz="1100" kern="1200" dirty="0" smtClean="0">
                <a:solidFill>
                  <a:schemeClr val="tx1"/>
                </a:solidFill>
                <a:effectLst/>
                <a:latin typeface="+mn-lt"/>
                <a:ea typeface="+mn-ea"/>
                <a:cs typeface="+mn-cs"/>
              </a:rPr>
              <a:t>Self-evaluation and reflection involves monitoring throughout the whole process. It is useful to question actions and think of their relevance and effectiveness in view of the goals.</a:t>
            </a:r>
          </a:p>
          <a:p>
            <a:pPr>
              <a:buNone/>
            </a:pPr>
            <a:r>
              <a:rPr lang="en-GB" sz="1100" kern="1200" dirty="0" smtClean="0">
                <a:solidFill>
                  <a:schemeClr val="tx1"/>
                </a:solidFill>
                <a:effectLst/>
                <a:latin typeface="+mn-lt"/>
                <a:ea typeface="+mn-ea"/>
                <a:cs typeface="+mn-cs"/>
              </a:rPr>
              <a:t>And again, communication is a relevant aspect. It will be needed to communicate with all involved as well as with people outside or not yet involved.</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030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GB" sz="1100" kern="1200" dirty="0" smtClean="0">
                <a:solidFill>
                  <a:schemeClr val="tx1"/>
                </a:solidFill>
                <a:effectLst/>
                <a:latin typeface="+mn-lt"/>
                <a:ea typeface="+mn-ea"/>
                <a:cs typeface="+mn-cs"/>
              </a:rPr>
              <a:t>Checking the achievement of goals is useful to make your success visible. If the goal was not achieved within the planned period of time, this does not necessarily equate to a failure. You can use experiences to reflect actions and to learn from them. Also, it is a good opportunity to exchange views with the people involved. </a:t>
            </a:r>
          </a:p>
          <a:p>
            <a:pPr>
              <a:buNone/>
            </a:pPr>
            <a:r>
              <a:rPr lang="en-GB" sz="1100" kern="1200" dirty="0" smtClean="0">
                <a:solidFill>
                  <a:schemeClr val="tx1"/>
                </a:solidFill>
                <a:effectLst/>
                <a:latin typeface="+mn-lt"/>
                <a:ea typeface="+mn-ea"/>
                <a:cs typeface="+mn-cs"/>
              </a:rPr>
              <a:t>Checking of resources is useful to view, if you used your resources appropriately, if you can renounce some or if you need more. </a:t>
            </a:r>
          </a:p>
          <a:p>
            <a:pPr>
              <a:buNone/>
            </a:pPr>
            <a:r>
              <a:rPr lang="en-GB" sz="1100" kern="1200" dirty="0" smtClean="0">
                <a:solidFill>
                  <a:schemeClr val="tx1"/>
                </a:solidFill>
                <a:effectLst/>
                <a:latin typeface="+mn-lt"/>
                <a:ea typeface="+mn-ea"/>
                <a:cs typeface="+mn-cs"/>
              </a:rPr>
              <a:t>As previously mentioned, communication is an important aspect. Include your partners and participants in order to learn from them.</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27470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GB" sz="1100" kern="1200" dirty="0" smtClean="0">
                <a:solidFill>
                  <a:schemeClr val="tx1"/>
                </a:solidFill>
                <a:effectLst/>
                <a:latin typeface="+mn-lt"/>
                <a:ea typeface="+mn-ea"/>
                <a:cs typeface="+mn-cs"/>
              </a:rPr>
              <a:t>This short theoretical input should give you an overview of how events can be implemented by applying a structured approach. Are there are any questions so far? </a:t>
            </a:r>
          </a:p>
          <a:p>
            <a:pPr>
              <a:buNone/>
            </a:pPr>
            <a:r>
              <a:rPr lang="en-GB" sz="1100" kern="1200" dirty="0" smtClean="0">
                <a:solidFill>
                  <a:schemeClr val="tx1"/>
                </a:solidFill>
                <a:effectLst/>
                <a:latin typeface="+mn-lt"/>
                <a:ea typeface="+mn-ea"/>
                <a:cs typeface="+mn-cs"/>
              </a:rPr>
              <a:t>In the second part, there will be a case study and possible activity examples of project planning in order to make the process clearer and better understandable. </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558916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GB" sz="1100" kern="1200" dirty="0" smtClean="0">
                <a:solidFill>
                  <a:schemeClr val="tx1"/>
                </a:solidFill>
                <a:effectLst/>
                <a:latin typeface="+mn-lt"/>
                <a:ea typeface="+mn-ea"/>
                <a:cs typeface="+mn-cs"/>
              </a:rPr>
              <a:t>Fatima is a young woman, who lived in Syria and came recently with her husband and her two children to Europe. In her hometown, she was working part-time as an assistant teacher at a middle school. In the new country, the process of recognition of her qualification is not yet completed. Also, she feels not confident enough to work as a teacher because of her language skills. She wants to volunteer at an organisation in order to improve her language skills and until her qualification is recognised. In order to have time to find voluntary work, she brings her small children to a community centre in the neighbourhood for a few hours once a week to play. But still, time is not enough. One day, she has an idea. She wants to plan an event at the community centre for young mothers who are also looking for work. Her goal is to establish a child care cycle. That means that each week, one (or more) mother(s) take care of their and the children of other mothers in order to give them the opportunity to search for work or catch up with other things. </a:t>
            </a:r>
          </a:p>
          <a:p>
            <a:pPr>
              <a:buNone/>
            </a:pPr>
            <a:r>
              <a:rPr lang="en-GB" sz="1100" kern="1200" dirty="0" smtClean="0">
                <a:solidFill>
                  <a:schemeClr val="tx1"/>
                </a:solidFill>
                <a:effectLst/>
                <a:latin typeface="+mn-lt"/>
                <a:ea typeface="+mn-ea"/>
                <a:cs typeface="+mn-cs"/>
              </a:rPr>
              <a:t>Initially, she wants to set up the event for the mothers of the neighbourhood with small children to exchange about employment and work related information and for all participants (mothers and children) to get to know each other. She explains her plan to the head of the community centre who agrees to provide the location and cold refreshments for the event for free. Fatima plans her event and drafts an action plan for each phase. </a:t>
            </a:r>
          </a:p>
          <a:p>
            <a:pPr>
              <a:buNone/>
            </a:pPr>
            <a:r>
              <a:rPr lang="en-GB" sz="1100" kern="1200" dirty="0" smtClean="0">
                <a:solidFill>
                  <a:schemeClr val="tx1"/>
                </a:solidFill>
                <a:effectLst/>
                <a:latin typeface="+mn-lt"/>
                <a:ea typeface="+mn-ea"/>
                <a:cs typeface="+mn-cs"/>
              </a:rPr>
              <a:t>The event is successful and Fatima manages to engage other mothers participate in the child care cycle. </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228541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D5D85A"/>
        </a:solid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012325" y="2960550"/>
            <a:ext cx="5445900" cy="2405700"/>
          </a:xfrm>
          <a:prstGeom prst="rect">
            <a:avLst/>
          </a:prstGeom>
        </p:spPr>
        <p:txBody>
          <a:bodyPr wrap="square" lIns="91425" tIns="91425" rIns="91425" bIns="91425" anchor="b" anchorCtr="0"/>
          <a:lstStyle>
            <a:lvl1pPr lvl="0" algn="r">
              <a:spcBef>
                <a:spcPts val="0"/>
              </a:spcBef>
              <a:buSzPct val="100000"/>
              <a:defRPr sz="4800"/>
            </a:lvl1pPr>
            <a:lvl2pPr lvl="1" algn="r">
              <a:spcBef>
                <a:spcPts val="0"/>
              </a:spcBef>
              <a:buSzPct val="100000"/>
              <a:defRPr sz="6000"/>
            </a:lvl2pPr>
            <a:lvl3pPr lvl="2" algn="r">
              <a:spcBef>
                <a:spcPts val="0"/>
              </a:spcBef>
              <a:buSzPct val="100000"/>
              <a:defRPr sz="6000"/>
            </a:lvl3pPr>
            <a:lvl4pPr lvl="3" algn="r">
              <a:spcBef>
                <a:spcPts val="0"/>
              </a:spcBef>
              <a:buSzPct val="100000"/>
              <a:defRPr sz="6000"/>
            </a:lvl4pPr>
            <a:lvl5pPr lvl="4" algn="r">
              <a:spcBef>
                <a:spcPts val="0"/>
              </a:spcBef>
              <a:buSzPct val="100000"/>
              <a:defRPr sz="6000"/>
            </a:lvl5pPr>
            <a:lvl6pPr lvl="5" algn="r">
              <a:spcBef>
                <a:spcPts val="0"/>
              </a:spcBef>
              <a:buSzPct val="100000"/>
              <a:defRPr sz="6000"/>
            </a:lvl6pPr>
            <a:lvl7pPr lvl="6" algn="r">
              <a:spcBef>
                <a:spcPts val="0"/>
              </a:spcBef>
              <a:buSzPct val="100000"/>
              <a:defRPr sz="6000"/>
            </a:lvl7pPr>
            <a:lvl8pPr lvl="7" algn="r">
              <a:spcBef>
                <a:spcPts val="0"/>
              </a:spcBef>
              <a:buSzPct val="100000"/>
              <a:defRPr sz="6000"/>
            </a:lvl8pPr>
            <a:lvl9pPr lvl="8" algn="r">
              <a:spcBef>
                <a:spcPts val="0"/>
              </a:spcBef>
              <a:buSzPct val="100000"/>
              <a:defRPr sz="6000"/>
            </a:lvl9pPr>
          </a:lstStyle>
          <a:p>
            <a:r>
              <a:rPr lang="en-US" smtClean="0"/>
              <a:t>Click to edit Master title style</a:t>
            </a:r>
            <a:endParaRPr/>
          </a:p>
        </p:txBody>
      </p:sp>
      <p:sp>
        <p:nvSpPr>
          <p:cNvPr id="12" name="Shape 12"/>
          <p:cNvSpPr/>
          <p:nvPr/>
        </p:nvSpPr>
        <p:spPr>
          <a:xfrm>
            <a:off x="6208125" y="5619450"/>
            <a:ext cx="2250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91200" y="0"/>
            <a:ext cx="7761600" cy="1292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26" name="Shape 26"/>
          <p:cNvSpPr txBox="1">
            <a:spLocks noGrp="1"/>
          </p:cNvSpPr>
          <p:nvPr>
            <p:ph type="body" idx="1"/>
          </p:nvPr>
        </p:nvSpPr>
        <p:spPr>
          <a:xfrm>
            <a:off x="691200" y="1811604"/>
            <a:ext cx="7761600" cy="4412100"/>
          </a:xfrm>
          <a:prstGeom prst="rect">
            <a:avLst/>
          </a:prstGeom>
        </p:spPr>
        <p:txBody>
          <a:bodyPr wrap="square" lIns="91425" tIns="91425" rIns="91425" bIns="91425" anchor="t" anchorCtr="0"/>
          <a:lstStyle>
            <a:lvl1pPr lvl="0">
              <a:spcBef>
                <a:spcPts val="0"/>
              </a:spcBef>
              <a:buClr>
                <a:srgbClr val="D5D85A"/>
              </a:buClr>
              <a:defRPr/>
            </a:lvl1pPr>
            <a:lvl2pPr lvl="1">
              <a:spcBef>
                <a:spcPts val="0"/>
              </a:spcBef>
              <a:buClr>
                <a:srgbClr val="D5D85A"/>
              </a:buClr>
              <a:defRPr/>
            </a:lvl2pPr>
            <a:lvl3pPr lvl="2">
              <a:spcBef>
                <a:spcPts val="0"/>
              </a:spcBef>
              <a:buClr>
                <a:srgbClr val="D5D85A"/>
              </a:buClr>
              <a:defRPr/>
            </a:lvl3pPr>
            <a:lvl4pPr lvl="3">
              <a:spcBef>
                <a:spcPts val="0"/>
              </a:spcBef>
              <a:buClr>
                <a:srgbClr val="D5D85A"/>
              </a:buClr>
              <a:defRPr/>
            </a:lvl4pPr>
            <a:lvl5pPr lvl="4">
              <a:spcBef>
                <a:spcPts val="0"/>
              </a:spcBef>
              <a:buClr>
                <a:srgbClr val="D5D85A"/>
              </a:buClr>
              <a:defRPr/>
            </a:lvl5pPr>
            <a:lvl6pPr lvl="5">
              <a:spcBef>
                <a:spcPts val="0"/>
              </a:spcBef>
              <a:buClr>
                <a:srgbClr val="D5D85A"/>
              </a:buClr>
              <a:defRPr/>
            </a:lvl6pPr>
            <a:lvl7pPr lvl="6">
              <a:spcBef>
                <a:spcPts val="0"/>
              </a:spcBef>
              <a:buClr>
                <a:srgbClr val="D5D85A"/>
              </a:buClr>
              <a:defRPr/>
            </a:lvl7pPr>
            <a:lvl8pPr lvl="7">
              <a:spcBef>
                <a:spcPts val="0"/>
              </a:spcBef>
              <a:buClr>
                <a:srgbClr val="D5D85A"/>
              </a:buClr>
              <a:defRPr/>
            </a:lvl8pPr>
            <a:lvl9pPr lvl="8">
              <a:spcBef>
                <a:spcPts val="0"/>
              </a:spcBef>
              <a:buClr>
                <a:srgbClr val="D5D85A"/>
              </a:buClr>
              <a:defRPr/>
            </a:lvl9pPr>
          </a:lstStyle>
          <a:p>
            <a:pPr lvl="0"/>
            <a:r>
              <a:rPr lang="en-US" smtClean="0"/>
              <a:t>Click to edit Master text styles</a:t>
            </a:r>
          </a:p>
        </p:txBody>
      </p:sp>
      <p:sp>
        <p:nvSpPr>
          <p:cNvPr id="27" name="Shape 27"/>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28" name="Shape 28"/>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91200" y="634300"/>
            <a:ext cx="7761600" cy="6579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31" name="Shape 31"/>
          <p:cNvSpPr txBox="1">
            <a:spLocks noGrp="1"/>
          </p:cNvSpPr>
          <p:nvPr>
            <p:ph type="body" idx="1"/>
          </p:nvPr>
        </p:nvSpPr>
        <p:spPr>
          <a:xfrm>
            <a:off x="6912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sp>
        <p:nvSpPr>
          <p:cNvPr id="32" name="Shape 32"/>
          <p:cNvSpPr txBox="1">
            <a:spLocks noGrp="1"/>
          </p:cNvSpPr>
          <p:nvPr>
            <p:ph type="body" idx="2"/>
          </p:nvPr>
        </p:nvSpPr>
        <p:spPr>
          <a:xfrm>
            <a:off x="46855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sp>
        <p:nvSpPr>
          <p:cNvPr id="33" name="Shape 33"/>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34" name="Shape 34"/>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solidFill>
          <a:srgbClr val="D5D85A"/>
        </a:solidFill>
        <a:effectLst/>
      </p:bgPr>
    </p:bg>
    <p:spTree>
      <p:nvGrpSpPr>
        <p:cNvPr id="1" name="Shape 50"/>
        <p:cNvGrpSpPr/>
        <p:nvPr/>
      </p:nvGrpSpPr>
      <p:grpSpPr>
        <a:xfrm>
          <a:off x="0" y="0"/>
          <a:ext cx="0" cy="0"/>
          <a:chOff x="0" y="0"/>
          <a:chExt cx="0" cy="0"/>
        </a:xfrm>
      </p:grpSpPr>
      <p:sp>
        <p:nvSpPr>
          <p:cNvPr id="51" name="Shape 51"/>
          <p:cNvSpPr/>
          <p:nvPr/>
        </p:nvSpPr>
        <p:spPr>
          <a:xfrm>
            <a:off x="-4" y="6720300"/>
            <a:ext cx="9144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91200" y="634300"/>
            <a:ext cx="7761600" cy="657900"/>
          </a:xfrm>
          <a:prstGeom prst="rect">
            <a:avLst/>
          </a:prstGeom>
          <a:noFill/>
          <a:ln>
            <a:noFill/>
          </a:ln>
        </p:spPr>
        <p:txBody>
          <a:bodyPr wrap="square" lIns="91425" tIns="91425" rIns="91425" bIns="91425" anchor="b" anchorCtr="0"/>
          <a:lstStyle>
            <a:lvl1pPr lvl="0">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91200" y="1811604"/>
            <a:ext cx="7761600" cy="4412100"/>
          </a:xfrm>
          <a:prstGeom prst="rect">
            <a:avLst/>
          </a:prstGeom>
          <a:noFill/>
          <a:ln>
            <a:noFill/>
          </a:ln>
        </p:spPr>
        <p:txBody>
          <a:bodyPr wrap="square" lIns="91425" tIns="91425" rIns="91425" bIns="91425" anchor="t" anchorCtr="0"/>
          <a:lstStyle>
            <a:lvl1pPr lvl="0">
              <a:spcBef>
                <a:spcPts val="600"/>
              </a:spcBef>
              <a:buClr>
                <a:srgbClr val="D5D85A"/>
              </a:buClr>
              <a:buSzPct val="100000"/>
              <a:buFont typeface="Montserrat"/>
              <a:buChar char="▣"/>
              <a:defRPr sz="2400">
                <a:solidFill>
                  <a:srgbClr val="454F5B"/>
                </a:solidFill>
                <a:latin typeface="Montserrat"/>
                <a:ea typeface="Montserrat"/>
                <a:cs typeface="Montserrat"/>
                <a:sym typeface="Montserrat"/>
              </a:defRPr>
            </a:lvl1pPr>
            <a:lvl2pPr lvl="1">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2pPr>
            <a:lvl3pPr lvl="2">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3pPr>
            <a:lvl4pPr lvl="3">
              <a:spcBef>
                <a:spcPts val="360"/>
              </a:spcBef>
              <a:buClr>
                <a:srgbClr val="608643"/>
              </a:buClr>
              <a:buSzPct val="100000"/>
              <a:buFont typeface="Montserrat"/>
              <a:buChar char="●"/>
              <a:defRPr sz="1800">
                <a:solidFill>
                  <a:srgbClr val="454F5B"/>
                </a:solidFill>
                <a:latin typeface="Montserrat"/>
                <a:ea typeface="Montserrat"/>
                <a:cs typeface="Montserrat"/>
                <a:sym typeface="Montserrat"/>
              </a:defRPr>
            </a:lvl4pPr>
            <a:lvl5pPr lvl="4">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5pPr>
            <a:lvl6pPr lvl="5">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6pPr>
            <a:lvl7pPr lvl="6">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7pPr>
            <a:lvl8pPr lvl="7">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8pPr>
            <a:lvl9pPr lvl="8">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9pPr>
          </a:lstStyle>
          <a:p>
            <a:endParaRPr/>
          </a:p>
        </p:txBody>
      </p:sp>
      <p:pic>
        <p:nvPicPr>
          <p:cNvPr id="8" name="Shape 8" descr="engage.png"/>
          <p:cNvPicPr preferRelativeResize="0"/>
          <p:nvPr/>
        </p:nvPicPr>
        <p:blipFill>
          <a:blip r:embed="rId6">
            <a:alphaModFix/>
          </a:blip>
          <a:stretch>
            <a:fillRect/>
          </a:stretch>
        </p:blipFill>
        <p:spPr>
          <a:xfrm>
            <a:off x="6595543" y="229225"/>
            <a:ext cx="2230756" cy="1062975"/>
          </a:xfrm>
          <a:prstGeom prst="rect">
            <a:avLst/>
          </a:prstGeom>
          <a:noFill/>
          <a:ln>
            <a:noFill/>
          </a:ln>
        </p:spPr>
      </p:pic>
      <p:pic>
        <p:nvPicPr>
          <p:cNvPr id="9" name="Shape 9" descr="erasmusplus.png"/>
          <p:cNvPicPr preferRelativeResize="0"/>
          <p:nvPr/>
        </p:nvPicPr>
        <p:blipFill>
          <a:blip r:embed="rId7">
            <a:alphaModFix/>
          </a:blip>
          <a:stretch>
            <a:fillRect/>
          </a:stretch>
        </p:blipFill>
        <p:spPr>
          <a:xfrm>
            <a:off x="6454563" y="5966788"/>
            <a:ext cx="2371725" cy="676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6" r:id="rId4"/>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012325" y="2960550"/>
            <a:ext cx="5445900" cy="2405700"/>
          </a:xfrm>
          <a:prstGeom prst="rect">
            <a:avLst/>
          </a:prstGeom>
        </p:spPr>
        <p:txBody>
          <a:bodyPr wrap="square" lIns="91425" tIns="91425" rIns="91425" bIns="91425" anchor="b" anchorCtr="0">
            <a:noAutofit/>
          </a:bodyPr>
          <a:lstStyle/>
          <a:p>
            <a:pPr lvl="0">
              <a:spcBef>
                <a:spcPts val="0"/>
              </a:spcBef>
              <a:buNone/>
            </a:pPr>
            <a:r>
              <a:rPr lang="en" dirty="0" smtClean="0"/>
              <a:t>Event project planning</a:t>
            </a:r>
            <a:endParaRPr lang="e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Examples for event planning</a:t>
            </a:r>
            <a:endParaRPr lang="en-GB" dirty="0"/>
          </a:p>
        </p:txBody>
      </p:sp>
      <p:sp>
        <p:nvSpPr>
          <p:cNvPr id="3" name="Textplatzhalter 2"/>
          <p:cNvSpPr>
            <a:spLocks noGrp="1"/>
          </p:cNvSpPr>
          <p:nvPr>
            <p:ph type="body" idx="1"/>
          </p:nvPr>
        </p:nvSpPr>
        <p:spPr/>
        <p:txBody>
          <a:bodyPr/>
          <a:lstStyle/>
          <a:p>
            <a:pPr lvl="0"/>
            <a:r>
              <a:rPr lang="en-GB" sz="2000" b="1" dirty="0" smtClean="0"/>
              <a:t>Main goal: </a:t>
            </a:r>
            <a:r>
              <a:rPr lang="en-GB" sz="2000" dirty="0" smtClean="0"/>
              <a:t>to establish a child care cycle</a:t>
            </a:r>
          </a:p>
          <a:p>
            <a:pPr lvl="0"/>
            <a:r>
              <a:rPr lang="en-GB" sz="2000" b="1" dirty="0" smtClean="0"/>
              <a:t>Specific: </a:t>
            </a:r>
            <a:r>
              <a:rPr lang="en-GB" sz="2000" dirty="0" smtClean="0"/>
              <a:t>plan and prepare event, conduct event</a:t>
            </a:r>
          </a:p>
          <a:p>
            <a:pPr lvl="0"/>
            <a:r>
              <a:rPr lang="en-GB" sz="2000" b="1" dirty="0" smtClean="0"/>
              <a:t>Partners: </a:t>
            </a:r>
            <a:r>
              <a:rPr lang="en-GB" sz="2000" dirty="0" smtClean="0"/>
              <a:t>people working in the community centre, other mothers</a:t>
            </a:r>
          </a:p>
          <a:p>
            <a:pPr lvl="0"/>
            <a:r>
              <a:rPr lang="en-GB" sz="2000" b="1" dirty="0" smtClean="0"/>
              <a:t>Activities: </a:t>
            </a:r>
            <a:r>
              <a:rPr lang="en-GB" sz="2000" dirty="0" smtClean="0"/>
              <a:t>find suitable location at the centre, find appropriate date and time for event, contact other mothers for support, create flyers for other mothers to be available at the centre, prepare snacks and refreshments (own resources or support?), structure of event, engage women to sign in a telephone list or group on social media</a:t>
            </a:r>
          </a:p>
          <a:p>
            <a:pPr lvl="0"/>
            <a:r>
              <a:rPr lang="en-GB" sz="2000" b="1" dirty="0" smtClean="0"/>
              <a:t>Resources: </a:t>
            </a:r>
            <a:r>
              <a:rPr lang="en-GB" sz="2000" dirty="0" smtClean="0"/>
              <a:t>facilities, PC, internet access, paper, presentation, snacks and refreshments</a:t>
            </a:r>
          </a:p>
          <a:p>
            <a:pPr lvl="0"/>
            <a:r>
              <a:rPr lang="en-GB" sz="2000" b="1" dirty="0" smtClean="0"/>
              <a:t>Communication: </a:t>
            </a:r>
            <a:r>
              <a:rPr lang="en-GB" sz="2000" dirty="0" smtClean="0"/>
              <a:t>employees from community centre, other mothers, family members</a:t>
            </a:r>
            <a:endParaRPr lang="en-GB" dirty="0" smtClean="0"/>
          </a:p>
          <a:p>
            <a:endParaRPr lang="en-GB" dirty="0"/>
          </a:p>
        </p:txBody>
      </p:sp>
    </p:spTree>
    <p:extLst>
      <p:ext uri="{BB962C8B-B14F-4D97-AF65-F5344CB8AC3E}">
        <p14:creationId xmlns:p14="http://schemas.microsoft.com/office/powerpoint/2010/main" val="4115909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rtl="0">
              <a:spcBef>
                <a:spcPts val="0"/>
              </a:spcBef>
              <a:buNone/>
            </a:pPr>
            <a:r>
              <a:rPr lang="en" dirty="0" smtClean="0"/>
              <a:t>Action plan</a:t>
            </a:r>
            <a:endParaRPr lang="en" dirty="0"/>
          </a:p>
        </p:txBody>
      </p:sp>
      <p:graphicFrame>
        <p:nvGraphicFramePr>
          <p:cNvPr id="2" name="Table 1"/>
          <p:cNvGraphicFramePr>
            <a:graphicFrameLocks noGrp="1"/>
          </p:cNvGraphicFramePr>
          <p:nvPr>
            <p:extLst>
              <p:ext uri="{D42A27DB-BD31-4B8C-83A1-F6EECF244321}">
                <p14:modId xmlns:p14="http://schemas.microsoft.com/office/powerpoint/2010/main" val="3237612271"/>
              </p:ext>
            </p:extLst>
          </p:nvPr>
        </p:nvGraphicFramePr>
        <p:xfrm>
          <a:off x="797880" y="1796363"/>
          <a:ext cx="7446960" cy="4210737"/>
        </p:xfrm>
        <a:graphic>
          <a:graphicData uri="http://schemas.openxmlformats.org/drawingml/2006/table">
            <a:tbl>
              <a:tblPr firstRow="1" bandRow="1">
                <a:tableStyleId>{69C7853C-536D-4A76-A0AE-DD22124D55A5}</a:tableStyleId>
              </a:tblPr>
              <a:tblGrid>
                <a:gridCol w="1241160"/>
                <a:gridCol w="1241160"/>
                <a:gridCol w="1241160"/>
                <a:gridCol w="1241160"/>
                <a:gridCol w="1241160"/>
                <a:gridCol w="1241160"/>
              </a:tblGrid>
              <a:tr h="497031">
                <a:tc>
                  <a:txBody>
                    <a:bodyPr/>
                    <a:lstStyle/>
                    <a:p>
                      <a:pPr algn="ctr"/>
                      <a:r>
                        <a:rPr lang="en-GB" noProof="0" dirty="0" smtClean="0"/>
                        <a:t>Who?</a:t>
                      </a:r>
                    </a:p>
                    <a:p>
                      <a:pPr algn="ctr"/>
                      <a:r>
                        <a:rPr lang="en-GB" noProof="0" dirty="0" smtClean="0"/>
                        <a:t>Responsible</a:t>
                      </a:r>
                      <a:r>
                        <a:rPr lang="en-GB" baseline="0" noProof="0" dirty="0" smtClean="0"/>
                        <a:t> person</a:t>
                      </a:r>
                      <a:endParaRPr lang="en-GB" noProof="0" dirty="0">
                        <a:latin typeface="+mj-lt"/>
                      </a:endParaRPr>
                    </a:p>
                  </a:txBody>
                  <a:tcPr/>
                </a:tc>
                <a:tc>
                  <a:txBody>
                    <a:bodyPr/>
                    <a:lstStyle/>
                    <a:p>
                      <a:pPr algn="ctr"/>
                      <a:r>
                        <a:rPr lang="en-GB" noProof="0" dirty="0" smtClean="0"/>
                        <a:t>What?</a:t>
                      </a:r>
                    </a:p>
                    <a:p>
                      <a:pPr algn="ctr"/>
                      <a:r>
                        <a:rPr lang="en-GB" noProof="0" dirty="0" smtClean="0"/>
                        <a:t>Activity</a:t>
                      </a:r>
                      <a:endParaRPr lang="en-GB" noProof="0" dirty="0">
                        <a:latin typeface="+mj-lt"/>
                      </a:endParaRPr>
                    </a:p>
                  </a:txBody>
                  <a:tcPr/>
                </a:tc>
                <a:tc>
                  <a:txBody>
                    <a:bodyPr/>
                    <a:lstStyle/>
                    <a:p>
                      <a:pPr algn="ctr"/>
                      <a:r>
                        <a:rPr lang="en-GB" noProof="0" dirty="0" smtClean="0"/>
                        <a:t>Why?</a:t>
                      </a:r>
                    </a:p>
                    <a:p>
                      <a:pPr algn="ctr"/>
                      <a:r>
                        <a:rPr lang="en-GB" noProof="0" dirty="0" smtClean="0"/>
                        <a:t>Purpose</a:t>
                      </a:r>
                      <a:endParaRPr lang="en-GB" noProof="0" dirty="0">
                        <a:latin typeface="+mj-lt"/>
                      </a:endParaRPr>
                    </a:p>
                  </a:txBody>
                  <a:tcPr/>
                </a:tc>
                <a:tc>
                  <a:txBody>
                    <a:bodyPr/>
                    <a:lstStyle/>
                    <a:p>
                      <a:pPr algn="ctr"/>
                      <a:r>
                        <a:rPr lang="en-GB" noProof="0" dirty="0" smtClean="0"/>
                        <a:t>When?</a:t>
                      </a:r>
                    </a:p>
                    <a:p>
                      <a:pPr algn="ctr"/>
                      <a:r>
                        <a:rPr lang="en-GB" noProof="0" dirty="0" smtClean="0"/>
                        <a:t>From-to</a:t>
                      </a:r>
                      <a:endParaRPr lang="en-GB" noProof="0" dirty="0">
                        <a:latin typeface="+mj-lt"/>
                      </a:endParaRPr>
                    </a:p>
                  </a:txBody>
                  <a:tcPr/>
                </a:tc>
                <a:tc>
                  <a:txBody>
                    <a:bodyPr/>
                    <a:lstStyle/>
                    <a:p>
                      <a:pPr algn="ctr"/>
                      <a:r>
                        <a:rPr lang="en-GB" noProof="0" dirty="0" smtClean="0"/>
                        <a:t>How?</a:t>
                      </a:r>
                    </a:p>
                    <a:p>
                      <a:pPr algn="ctr"/>
                      <a:r>
                        <a:rPr lang="en-GB" noProof="0" dirty="0" smtClean="0"/>
                        <a:t>Approach</a:t>
                      </a:r>
                      <a:endParaRPr lang="en-GB" noProof="0" dirty="0">
                        <a:latin typeface="+mj-lt"/>
                      </a:endParaRPr>
                    </a:p>
                  </a:txBody>
                  <a:tcPr/>
                </a:tc>
                <a:tc>
                  <a:txBody>
                    <a:bodyPr/>
                    <a:lstStyle/>
                    <a:p>
                      <a:pPr algn="ctr"/>
                      <a:endParaRPr lang="en-GB" noProof="0" dirty="0" smtClean="0"/>
                    </a:p>
                    <a:p>
                      <a:pPr algn="ctr"/>
                      <a:r>
                        <a:rPr lang="en-GB" noProof="0" dirty="0" smtClean="0"/>
                        <a:t>Comments</a:t>
                      </a:r>
                      <a:endParaRPr lang="en-GB" noProof="0" dirty="0">
                        <a:latin typeface="+mj-lt"/>
                      </a:endParaRPr>
                    </a:p>
                  </a:txBody>
                  <a:tcPr/>
                </a:tc>
              </a:tr>
              <a:tr h="497031">
                <a:tc>
                  <a:txBody>
                    <a:bodyPr/>
                    <a:lstStyle/>
                    <a:p>
                      <a:pPr algn="ctr"/>
                      <a:endParaRPr lang="en-GB" noProof="0" dirty="0">
                        <a:latin typeface="+mj-lt"/>
                      </a:endParaRPr>
                    </a:p>
                  </a:txBody>
                  <a:tcPr/>
                </a:tc>
                <a:tc>
                  <a:txBody>
                    <a:bodyPr/>
                    <a:lstStyle/>
                    <a:p>
                      <a:pPr algn="ctr"/>
                      <a:endParaRPr lang="en-GB" noProof="0" dirty="0">
                        <a:latin typeface="+mj-lt"/>
                      </a:endParaRPr>
                    </a:p>
                  </a:txBody>
                  <a:tcPr/>
                </a:tc>
                <a:tc>
                  <a:txBody>
                    <a:bodyPr/>
                    <a:lstStyle/>
                    <a:p>
                      <a:pPr algn="ctr"/>
                      <a:endParaRPr lang="en-GB" noProof="0" dirty="0">
                        <a:latin typeface="+mj-lt"/>
                      </a:endParaRPr>
                    </a:p>
                  </a:txBody>
                  <a:tcPr/>
                </a:tc>
                <a:tc>
                  <a:txBody>
                    <a:bodyPr/>
                    <a:lstStyle/>
                    <a:p>
                      <a:pPr algn="ctr"/>
                      <a:endParaRPr lang="en-GB" noProof="0" dirty="0">
                        <a:latin typeface="+mj-lt"/>
                      </a:endParaRPr>
                    </a:p>
                  </a:txBody>
                  <a:tcPr/>
                </a:tc>
                <a:tc>
                  <a:txBody>
                    <a:bodyPr/>
                    <a:lstStyle/>
                    <a:p>
                      <a:pPr algn="ctr"/>
                      <a:endParaRPr lang="en-GB" noProof="0" dirty="0">
                        <a:latin typeface="+mj-lt"/>
                      </a:endParaRPr>
                    </a:p>
                  </a:txBody>
                  <a:tcPr/>
                </a:tc>
                <a:tc>
                  <a:txBody>
                    <a:bodyPr/>
                    <a:lstStyle/>
                    <a:p>
                      <a:pPr algn="ctr"/>
                      <a:endParaRPr lang="en-GB" noProof="0" dirty="0">
                        <a:latin typeface="+mj-lt"/>
                      </a:endParaRPr>
                    </a:p>
                  </a:txBody>
                  <a:tcPr/>
                </a:tc>
              </a:tr>
              <a:tr h="497031">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r>
              <a:tr h="497031">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r>
              <a:tr h="497031">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r>
              <a:tr h="497031">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r>
              <a:tr h="497031">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r>
              <a:tr h="497031">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r>
            </a:tbl>
          </a:graphicData>
        </a:graphic>
      </p:graphicFrame>
    </p:spTree>
    <p:extLst>
      <p:ext uri="{BB962C8B-B14F-4D97-AF65-F5344CB8AC3E}">
        <p14:creationId xmlns:p14="http://schemas.microsoft.com/office/powerpoint/2010/main" val="1978191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p:nvPr/>
        </p:nvSpPr>
        <p:spPr>
          <a:xfrm>
            <a:off x="0" y="0"/>
            <a:ext cx="9144000" cy="26199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255" name="Shape 255"/>
          <p:cNvSpPr txBox="1">
            <a:spLocks noGrp="1"/>
          </p:cNvSpPr>
          <p:nvPr>
            <p:ph type="ctrTitle" idx="4294967295"/>
          </p:nvPr>
        </p:nvSpPr>
        <p:spPr>
          <a:xfrm>
            <a:off x="582500" y="1650475"/>
            <a:ext cx="6746100" cy="1546500"/>
          </a:xfrm>
          <a:prstGeom prst="rect">
            <a:avLst/>
          </a:prstGeom>
        </p:spPr>
        <p:txBody>
          <a:bodyPr wrap="square" lIns="91425" tIns="91425" rIns="91425" bIns="91425" anchor="b" anchorCtr="0">
            <a:noAutofit/>
          </a:bodyPr>
          <a:lstStyle/>
          <a:p>
            <a:pPr lvl="0" rtl="0">
              <a:spcBef>
                <a:spcPts val="0"/>
              </a:spcBef>
              <a:buNone/>
            </a:pPr>
            <a:r>
              <a:rPr lang="en" sz="12000" dirty="0">
                <a:solidFill>
                  <a:srgbClr val="FFFFFF"/>
                </a:solidFill>
              </a:rPr>
              <a:t>Thanks!</a:t>
            </a:r>
          </a:p>
        </p:txBody>
      </p:sp>
      <p:sp>
        <p:nvSpPr>
          <p:cNvPr id="258" name="Shape 258"/>
          <p:cNvSpPr/>
          <p:nvPr/>
        </p:nvSpPr>
        <p:spPr>
          <a:xfrm>
            <a:off x="813273" y="4100264"/>
            <a:ext cx="1533600" cy="137700"/>
          </a:xfrm>
          <a:prstGeom prst="rect">
            <a:avLst/>
          </a:prstGeom>
          <a:solidFill>
            <a:srgbClr val="454F5B"/>
          </a:solidFill>
          <a:ln>
            <a:noFill/>
          </a:ln>
        </p:spPr>
        <p:txBody>
          <a:bodyPr wrap="square" lIns="91425" tIns="91425" rIns="91425" bIns="91425" anchor="ctr" anchorCtr="0">
            <a:noAutofit/>
          </a:bodyPr>
          <a:lstStyle/>
          <a:p>
            <a:pPr lvl="0"/>
            <a:endParaRPr sz="1000" dirty="0">
              <a:solidFill>
                <a:schemeClr val="bg1"/>
              </a:solidFill>
            </a:endParaRPr>
          </a:p>
        </p:txBody>
      </p:sp>
      <p:pic>
        <p:nvPicPr>
          <p:cNvPr id="2" name="Grafik 1"/>
          <p:cNvPicPr>
            <a:picLocks noChangeAspect="1"/>
          </p:cNvPicPr>
          <p:nvPr/>
        </p:nvPicPr>
        <p:blipFill>
          <a:blip r:embed="rId3"/>
          <a:stretch>
            <a:fillRect/>
          </a:stretch>
        </p:blipFill>
        <p:spPr>
          <a:xfrm>
            <a:off x="5766954" y="3196975"/>
            <a:ext cx="2906443" cy="2573220"/>
          </a:xfrm>
          <a:prstGeom prst="rect">
            <a:avLst/>
          </a:prstGeom>
        </p:spPr>
      </p:pic>
      <p:sp>
        <p:nvSpPr>
          <p:cNvPr id="3" name="Textfeld 2"/>
          <p:cNvSpPr txBox="1"/>
          <p:nvPr/>
        </p:nvSpPr>
        <p:spPr>
          <a:xfrm>
            <a:off x="189817" y="5492269"/>
            <a:ext cx="6650609" cy="1107996"/>
          </a:xfrm>
          <a:prstGeom prst="rect">
            <a:avLst/>
          </a:prstGeom>
          <a:noFill/>
        </p:spPr>
        <p:txBody>
          <a:bodyPr wrap="square" rtlCol="0">
            <a:spAutoFit/>
          </a:bodyPr>
          <a:lstStyle/>
          <a:p>
            <a:r>
              <a:rPr lang="en-GB" sz="1100" dirty="0"/>
              <a:t>This project </a:t>
            </a:r>
            <a:r>
              <a:rPr lang="en-GB" sz="1100" dirty="0" smtClean="0"/>
              <a:t>has </a:t>
            </a:r>
            <a:r>
              <a:rPr lang="en-GB" sz="1100" dirty="0"/>
              <a:t>been funded with support from the European </a:t>
            </a:r>
            <a:r>
              <a:rPr lang="en-GB" sz="1100" dirty="0" smtClean="0"/>
              <a:t>Commission.</a:t>
            </a:r>
          </a:p>
          <a:p>
            <a:endParaRPr lang="en-GB" sz="1100" dirty="0"/>
          </a:p>
          <a:p>
            <a:r>
              <a:rPr lang="en-GB" sz="1100" dirty="0" smtClean="0"/>
              <a:t>This </a:t>
            </a:r>
            <a:r>
              <a:rPr lang="en-GB" sz="1100" dirty="0"/>
              <a:t>document reflects the views only of the author and the Commission cannot </a:t>
            </a:r>
            <a:r>
              <a:rPr lang="en-GB" sz="1100" dirty="0" smtClean="0"/>
              <a:t>be</a:t>
            </a:r>
          </a:p>
          <a:p>
            <a:r>
              <a:rPr lang="en-GB" sz="1100" dirty="0" smtClean="0"/>
              <a:t>held </a:t>
            </a:r>
            <a:r>
              <a:rPr lang="en-GB" sz="1100" dirty="0"/>
              <a:t>responsible for any use which might be made of the information contained </a:t>
            </a:r>
            <a:r>
              <a:rPr lang="en-GB" sz="1100" dirty="0" smtClean="0"/>
              <a:t>herein.</a:t>
            </a:r>
          </a:p>
          <a:p>
            <a:endParaRPr lang="en-GB" sz="1100" dirty="0"/>
          </a:p>
          <a:p>
            <a:r>
              <a:rPr lang="en-GB" sz="1100" dirty="0" smtClean="0"/>
              <a:t>Project Number: 2017-1-FR01-KA204-037126</a:t>
            </a:r>
            <a:endParaRPr lang="de-AT" sz="11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rtl="0">
              <a:spcBef>
                <a:spcPts val="0"/>
              </a:spcBef>
              <a:buNone/>
            </a:pPr>
            <a:r>
              <a:rPr lang="en" dirty="0" smtClean="0"/>
              <a:t>Community events</a:t>
            </a:r>
            <a:endParaRPr lang="en" dirty="0"/>
          </a:p>
        </p:txBody>
      </p:sp>
      <p:pic>
        <p:nvPicPr>
          <p:cNvPr id="1026" name="Picture 2" descr="Vereinten Nationen, International, Tag Der Freundscha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011" y="1811251"/>
            <a:ext cx="2210257" cy="1950227"/>
          </a:xfrm>
          <a:prstGeom prst="rect">
            <a:avLst/>
          </a:prstGeom>
        </p:spPr>
        <p:style>
          <a:lnRef idx="0">
            <a:schemeClr val="accent1"/>
          </a:lnRef>
          <a:fillRef idx="3">
            <a:schemeClr val="accent1"/>
          </a:fillRef>
          <a:effectRef idx="3">
            <a:schemeClr val="accent1"/>
          </a:effectRef>
          <a:fontRef idx="minor">
            <a:schemeClr val="lt1"/>
          </a:fontRef>
        </p:style>
      </p:pic>
      <p:pic>
        <p:nvPicPr>
          <p:cNvPr id="1028" name="Picture 4" descr="Vietnam, Asien, Alte, Antike, Tourism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3221" y="4207433"/>
            <a:ext cx="2526506" cy="1684338"/>
          </a:xfrm>
          <a:prstGeom prst="rect">
            <a:avLst/>
          </a:prstGeom>
        </p:spPr>
        <p:style>
          <a:lnRef idx="0">
            <a:schemeClr val="dk1"/>
          </a:lnRef>
          <a:fillRef idx="3">
            <a:schemeClr val="dk1"/>
          </a:fillRef>
          <a:effectRef idx="3">
            <a:schemeClr val="dk1"/>
          </a:effectRef>
          <a:fontRef idx="minor">
            <a:schemeClr val="lt1"/>
          </a:fontRef>
        </p:style>
      </p:pic>
      <p:pic>
        <p:nvPicPr>
          <p:cNvPr id="1030" name="Picture 6" descr="Lebensmittel, Markt, Traditione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5621" y="1689023"/>
            <a:ext cx="3725358" cy="168433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032" name="Picture 8" descr="Brainstorming, Geschäft, Fröhlic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200" y="4094403"/>
            <a:ext cx="3383756" cy="2255838"/>
          </a:xfrm>
          <a:prstGeom prst="rect">
            <a:avLst/>
          </a:prstGeom>
        </p:spPr>
        <p:style>
          <a:lnRef idx="1">
            <a:schemeClr val="dk1"/>
          </a:lnRef>
          <a:fillRef idx="3">
            <a:schemeClr val="dk1"/>
          </a:fillRef>
          <a:effectRef idx="2">
            <a:schemeClr val="dk1"/>
          </a:effectRef>
          <a:fontRef idx="minor">
            <a:schemeClr val="lt1"/>
          </a:fontRef>
        </p:style>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6305" y="3180796"/>
            <a:ext cx="3195127" cy="182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15240"/>
            <a:ext cx="7761600" cy="1292100"/>
          </a:xfrm>
          <a:prstGeom prst="rect">
            <a:avLst/>
          </a:prstGeom>
        </p:spPr>
        <p:txBody>
          <a:bodyPr wrap="square" lIns="91425" tIns="91425" rIns="91425" bIns="91425" anchor="b" anchorCtr="0">
            <a:noAutofit/>
          </a:bodyPr>
          <a:lstStyle/>
          <a:p>
            <a:pPr lvl="0">
              <a:spcBef>
                <a:spcPts val="0"/>
              </a:spcBef>
              <a:buNone/>
            </a:pPr>
            <a:r>
              <a:rPr lang="en" dirty="0" smtClean="0"/>
              <a:t>Project method</a:t>
            </a:r>
            <a:endParaRPr lang="en" dirty="0"/>
          </a:p>
        </p:txBody>
      </p:sp>
      <p:pic>
        <p:nvPicPr>
          <p:cNvPr id="10" name="Picture 9"/>
          <p:cNvPicPr>
            <a:picLocks noChangeAspect="1"/>
          </p:cNvPicPr>
          <p:nvPr/>
        </p:nvPicPr>
        <p:blipFill>
          <a:blip r:embed="rId3"/>
          <a:stretch>
            <a:fillRect/>
          </a:stretch>
        </p:blipFill>
        <p:spPr>
          <a:xfrm>
            <a:off x="804397" y="1557325"/>
            <a:ext cx="6346486" cy="468823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Phases</a:t>
            </a:r>
            <a:endParaRPr lang="en-GB" dirty="0"/>
          </a:p>
        </p:txBody>
      </p:sp>
      <p:graphicFrame>
        <p:nvGraphicFramePr>
          <p:cNvPr id="4" name="Diagramm 5"/>
          <p:cNvGraphicFramePr/>
          <p:nvPr>
            <p:extLst>
              <p:ext uri="{D42A27DB-BD31-4B8C-83A1-F6EECF244321}">
                <p14:modId xmlns:p14="http://schemas.microsoft.com/office/powerpoint/2010/main" val="1064573255"/>
              </p:ext>
            </p:extLst>
          </p:nvPr>
        </p:nvGraphicFramePr>
        <p:xfrm>
          <a:off x="1371600" y="181160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6325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Preparation</a:t>
            </a:r>
            <a:endParaRPr lang="en-GB" dirty="0"/>
          </a:p>
        </p:txBody>
      </p:sp>
      <p:graphicFrame>
        <p:nvGraphicFramePr>
          <p:cNvPr id="8" name="Diagram 7"/>
          <p:cNvGraphicFramePr/>
          <p:nvPr>
            <p:extLst>
              <p:ext uri="{D42A27DB-BD31-4B8C-83A1-F6EECF244321}">
                <p14:modId xmlns:p14="http://schemas.microsoft.com/office/powerpoint/2010/main" val="1768316394"/>
              </p:ext>
            </p:extLst>
          </p:nvPr>
        </p:nvGraphicFramePr>
        <p:xfrm>
          <a:off x="132080" y="1788160"/>
          <a:ext cx="3342640" cy="4485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09345" y="1913624"/>
            <a:ext cx="3847535" cy="2793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7712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smtClean="0"/>
              <a:t>Realisation</a:t>
            </a:r>
            <a:endParaRPr lang="de-AT" dirty="0"/>
          </a:p>
        </p:txBody>
      </p:sp>
      <p:graphicFrame>
        <p:nvGraphicFramePr>
          <p:cNvPr id="8" name="Diagram 7"/>
          <p:cNvGraphicFramePr/>
          <p:nvPr>
            <p:extLst>
              <p:ext uri="{D42A27DB-BD31-4B8C-83A1-F6EECF244321}">
                <p14:modId xmlns:p14="http://schemas.microsoft.com/office/powerpoint/2010/main" val="3292860604"/>
              </p:ext>
            </p:extLst>
          </p:nvPr>
        </p:nvGraphicFramePr>
        <p:xfrm>
          <a:off x="274320" y="1859280"/>
          <a:ext cx="2966720" cy="4485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2" name="Picture 4" descr="Arbeiter, Mädchen, Hammer, Freiheit, Stärke, Werft"/>
          <p:cNvPicPr>
            <a:picLocks noChangeAspect="1" noChangeArrowheads="1"/>
          </p:cNvPicPr>
          <p:nvPr/>
        </p:nvPicPr>
        <p:blipFill rotWithShape="1">
          <a:blip r:embed="rId8">
            <a:extLst>
              <a:ext uri="{28A0092B-C50C-407E-A947-70E740481C1C}">
                <a14:useLocalDpi xmlns:a14="http://schemas.microsoft.com/office/drawing/2010/main" val="0"/>
              </a:ext>
            </a:extLst>
          </a:blip>
          <a:srcRect l="4364" t="3508" r="10038"/>
          <a:stretch/>
        </p:blipFill>
        <p:spPr bwMode="auto">
          <a:xfrm>
            <a:off x="3759200" y="1859280"/>
            <a:ext cx="2794000" cy="472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655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smtClean="0"/>
              <a:t>Evaluation</a:t>
            </a:r>
            <a:endParaRPr lang="de-AT" dirty="0"/>
          </a:p>
        </p:txBody>
      </p:sp>
      <p:graphicFrame>
        <p:nvGraphicFramePr>
          <p:cNvPr id="8" name="Diagram 7"/>
          <p:cNvGraphicFramePr/>
          <p:nvPr>
            <p:extLst>
              <p:ext uri="{D42A27DB-BD31-4B8C-83A1-F6EECF244321}">
                <p14:modId xmlns:p14="http://schemas.microsoft.com/office/powerpoint/2010/main" val="2539871560"/>
              </p:ext>
            </p:extLst>
          </p:nvPr>
        </p:nvGraphicFramePr>
        <p:xfrm>
          <a:off x="355920" y="1838960"/>
          <a:ext cx="2854640" cy="4485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6480" y="1920240"/>
            <a:ext cx="3764280" cy="376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9316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ctrTitle" idx="4294967295"/>
          </p:nvPr>
        </p:nvSpPr>
        <p:spPr>
          <a:xfrm>
            <a:off x="972900" y="3101725"/>
            <a:ext cx="7198200" cy="1546500"/>
          </a:xfrm>
          <a:prstGeom prst="rect">
            <a:avLst/>
          </a:prstGeom>
        </p:spPr>
        <p:txBody>
          <a:bodyPr wrap="square" lIns="91425" tIns="91425" rIns="91425" bIns="91425" anchor="b" anchorCtr="0">
            <a:noAutofit/>
          </a:bodyPr>
          <a:lstStyle/>
          <a:p>
            <a:pPr lvl="0" algn="ctr" rtl="0">
              <a:spcBef>
                <a:spcPts val="0"/>
              </a:spcBef>
              <a:buNone/>
            </a:pPr>
            <a:r>
              <a:rPr lang="en" sz="7200" dirty="0" smtClean="0">
                <a:solidFill>
                  <a:srgbClr val="FFFFFF"/>
                </a:solidFill>
              </a:rPr>
              <a:t>Questions?</a:t>
            </a:r>
            <a:endParaRPr lang="en" sz="7200" dirty="0">
              <a:solidFill>
                <a:srgbClr val="FFFFFF"/>
              </a:solidFill>
            </a:endParaRPr>
          </a:p>
        </p:txBody>
      </p:sp>
      <p:grpSp>
        <p:nvGrpSpPr>
          <p:cNvPr id="89" name="Shape 89"/>
          <p:cNvGrpSpPr/>
          <p:nvPr/>
        </p:nvGrpSpPr>
        <p:grpSpPr>
          <a:xfrm>
            <a:off x="3568956" y="1105062"/>
            <a:ext cx="2006085" cy="2006085"/>
            <a:chOff x="3782700" y="1538287"/>
            <a:chExt cx="1578600" cy="1578600"/>
          </a:xfrm>
        </p:grpSpPr>
        <p:sp>
          <p:nvSpPr>
            <p:cNvPr id="90" name="Shape 90"/>
            <p:cNvSpPr/>
            <p:nvPr/>
          </p:nvSpPr>
          <p:spPr>
            <a:xfrm>
              <a:off x="3782700" y="2757488"/>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dirty="0"/>
            </a:p>
          </p:txBody>
        </p:sp>
        <p:sp>
          <p:nvSpPr>
            <p:cNvPr id="91" name="Shape 91"/>
            <p:cNvSpPr/>
            <p:nvPr/>
          </p:nvSpPr>
          <p:spPr>
            <a:xfrm rot="-5400000">
              <a:off x="5001900" y="2757487"/>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dirty="0"/>
            </a:p>
          </p:txBody>
        </p:sp>
        <p:sp>
          <p:nvSpPr>
            <p:cNvPr id="92" name="Shape 92"/>
            <p:cNvSpPr/>
            <p:nvPr/>
          </p:nvSpPr>
          <p:spPr>
            <a:xfrm rot="5400000">
              <a:off x="3782700" y="1538288"/>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dirty="0"/>
            </a:p>
          </p:txBody>
        </p:sp>
        <p:sp>
          <p:nvSpPr>
            <p:cNvPr id="93" name="Shape 93"/>
            <p:cNvSpPr/>
            <p:nvPr/>
          </p:nvSpPr>
          <p:spPr>
            <a:xfrm rot="10800000">
              <a:off x="5001900" y="1538287"/>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dirty="0"/>
            </a:p>
          </p:txBody>
        </p:sp>
      </p:gr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1137" y="1366794"/>
            <a:ext cx="1483364" cy="146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Shape 100"/>
          <p:cNvSpPr txBox="1">
            <a:spLocks noGrp="1"/>
          </p:cNvSpPr>
          <p:nvPr>
            <p:ph type="title"/>
          </p:nvPr>
        </p:nvSpPr>
        <p:spPr>
          <a:xfrm>
            <a:off x="691200" y="634300"/>
            <a:ext cx="7761600" cy="657900"/>
          </a:xfrm>
          <a:prstGeom prst="rect">
            <a:avLst/>
          </a:prstGeom>
        </p:spPr>
        <p:txBody>
          <a:bodyPr wrap="square" lIns="91425" tIns="91425" rIns="91425" bIns="91425" anchor="b" anchorCtr="0">
            <a:noAutofit/>
          </a:bodyPr>
          <a:lstStyle/>
          <a:p>
            <a:pPr lvl="0">
              <a:spcBef>
                <a:spcPts val="0"/>
              </a:spcBef>
              <a:buNone/>
            </a:pPr>
            <a:r>
              <a:rPr lang="en" dirty="0" smtClean="0"/>
              <a:t>Sample Case Study</a:t>
            </a:r>
            <a:endParaRPr lang="en" dirty="0"/>
          </a:p>
        </p:txBody>
      </p:sp>
      <p:sp>
        <p:nvSpPr>
          <p:cNvPr id="101" name="Shape 101"/>
          <p:cNvSpPr txBox="1">
            <a:spLocks noGrp="1"/>
          </p:cNvSpPr>
          <p:nvPr>
            <p:ph type="body" idx="2"/>
          </p:nvPr>
        </p:nvSpPr>
        <p:spPr>
          <a:xfrm>
            <a:off x="4685500" y="1857900"/>
            <a:ext cx="3767400" cy="4710000"/>
          </a:xfrm>
          <a:prstGeom prst="rect">
            <a:avLst/>
          </a:prstGeom>
        </p:spPr>
        <p:txBody>
          <a:bodyPr wrap="square" lIns="91425" tIns="91425" rIns="91425" bIns="91425" anchor="t" anchorCtr="0">
            <a:noAutofit/>
          </a:bodyPr>
          <a:lstStyle/>
          <a:p>
            <a:r>
              <a:rPr lang="en-IE" dirty="0" smtClean="0"/>
              <a:t>Fatima</a:t>
            </a:r>
            <a:endParaRPr lang="en-IE" dirty="0"/>
          </a:p>
          <a:p>
            <a:pPr marL="342900" indent="-342900">
              <a:buFont typeface="Arial" panose="020B0604020202020204" pitchFamily="34" charset="0"/>
              <a:buChar char="•"/>
            </a:pPr>
            <a:r>
              <a:rPr lang="en-IE" dirty="0" smtClean="0"/>
              <a:t>From Syria</a:t>
            </a:r>
            <a:endParaRPr lang="en-IE" dirty="0"/>
          </a:p>
          <a:p>
            <a:pPr marL="342900" indent="-342900">
              <a:buFont typeface="Arial" panose="020B0604020202020204" pitchFamily="34" charset="0"/>
              <a:buChar char="•"/>
            </a:pPr>
            <a:r>
              <a:rPr lang="en-IE" dirty="0"/>
              <a:t>Female</a:t>
            </a:r>
          </a:p>
          <a:p>
            <a:pPr marL="342900" indent="-342900">
              <a:buFont typeface="Arial" panose="020B0604020202020204" pitchFamily="34" charset="0"/>
              <a:buChar char="•"/>
            </a:pPr>
            <a:r>
              <a:rPr lang="en-IE" dirty="0" smtClean="0"/>
              <a:t>28 </a:t>
            </a:r>
            <a:r>
              <a:rPr lang="en-IE" dirty="0"/>
              <a:t>years old</a:t>
            </a:r>
          </a:p>
          <a:p>
            <a:pPr marL="342900" indent="-342900">
              <a:buFont typeface="Arial" panose="020B0604020202020204" pitchFamily="34" charset="0"/>
              <a:buChar char="•"/>
            </a:pPr>
            <a:r>
              <a:rPr lang="en-IE" dirty="0"/>
              <a:t>Married</a:t>
            </a:r>
          </a:p>
          <a:p>
            <a:pPr marL="342900" indent="-342900">
              <a:buFont typeface="Arial" panose="020B0604020202020204" pitchFamily="34" charset="0"/>
              <a:buChar char="•"/>
            </a:pPr>
            <a:r>
              <a:rPr lang="en-IE" dirty="0" smtClean="0"/>
              <a:t>2 small children</a:t>
            </a:r>
            <a:endParaRPr lang="en-IE" dirty="0"/>
          </a:p>
          <a:p>
            <a:pPr marL="342900" indent="-342900">
              <a:buFont typeface="Arial" panose="020B0604020202020204" pitchFamily="34" charset="0"/>
              <a:buChar char="•"/>
            </a:pPr>
            <a:r>
              <a:rPr lang="en-IE" dirty="0" smtClean="0"/>
              <a:t>Assistant teacher for middle school</a:t>
            </a:r>
            <a:endParaRPr lang="en-IE" dirty="0"/>
          </a:p>
          <a:p>
            <a:pPr lvl="0" rtl="0">
              <a:spcBef>
                <a:spcPts val="0"/>
              </a:spcBef>
              <a:buNone/>
            </a:pPr>
            <a:endParaRPr lang="en"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200" y="1675020"/>
            <a:ext cx="3540760" cy="3540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ngagePowerpoi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EngagePowerpoint Template</Template>
  <TotalTime>0</TotalTime>
  <Words>1854</Words>
  <Application>Microsoft Office PowerPoint</Application>
  <PresentationFormat>Bildschirmpräsentation (4:3)</PresentationFormat>
  <Paragraphs>91</Paragraphs>
  <Slides>12</Slides>
  <Notes>12</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12</vt:i4>
      </vt:variant>
    </vt:vector>
  </HeadingPairs>
  <TitlesOfParts>
    <vt:vector size="15" baseType="lpstr">
      <vt:lpstr>Arial</vt:lpstr>
      <vt:lpstr>Montserrat</vt:lpstr>
      <vt:lpstr>EngagePowerpoint Template</vt:lpstr>
      <vt:lpstr>Event project planning</vt:lpstr>
      <vt:lpstr>Community events</vt:lpstr>
      <vt:lpstr>Project method</vt:lpstr>
      <vt:lpstr>Phases</vt:lpstr>
      <vt:lpstr>Preparation</vt:lpstr>
      <vt:lpstr>Realisation</vt:lpstr>
      <vt:lpstr>Evaluation</vt:lpstr>
      <vt:lpstr>Questions?</vt:lpstr>
      <vt:lpstr>Sample Case Study</vt:lpstr>
      <vt:lpstr>Examples for event planning</vt:lpstr>
      <vt:lpstr>Action plan</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Philip Land</dc:creator>
  <cp:lastModifiedBy>Karin Kronika</cp:lastModifiedBy>
  <cp:revision>83</cp:revision>
  <dcterms:created xsi:type="dcterms:W3CDTF">2017-10-27T16:23:16Z</dcterms:created>
  <dcterms:modified xsi:type="dcterms:W3CDTF">2018-02-28T19:02:10Z</dcterms:modified>
</cp:coreProperties>
</file>