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98" r:id="rId14"/>
    <p:sldId id="299" r:id="rId15"/>
    <p:sldId id="300" r:id="rId16"/>
    <p:sldId id="27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>
        <p:scale>
          <a:sx n="94" d="100"/>
          <a:sy n="94" d="100"/>
        </p:scale>
        <p:origin x="-104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noProof="0" dirty="0" smtClean="0"/>
              <a:t>In this lecture, you will be introduced</a:t>
            </a:r>
            <a:r>
              <a:rPr lang="en-GB" baseline="0" noProof="0" dirty="0" smtClean="0"/>
              <a:t> to an approach to support you if you are interested in implementing an event in your community. With a structured approach, you will learn what it needs to bring people together to celebrate, exchange their experiences or help each other with certain issues communities have to face.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Footprints</a:t>
            </a:r>
            <a:br>
              <a:rPr lang="en-GB" dirty="0" smtClean="0"/>
            </a:br>
            <a:r>
              <a:rPr lang="en-GB" dirty="0" smtClean="0"/>
              <a:t>We are Global Eaters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Chocolate can save your life!</a:t>
            </a:r>
            <a:endParaRPr lang="en" dirty="0"/>
          </a:p>
        </p:txBody>
      </p:sp>
      <p:sp>
        <p:nvSpPr>
          <p:cNvPr id="3" name="Shape 96"/>
          <p:cNvSpPr txBox="1"/>
          <p:nvPr/>
        </p:nvSpPr>
        <p:spPr>
          <a:xfrm>
            <a:off x="874608" y="2600960"/>
            <a:ext cx="35560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7921"/>
              </a:buClr>
              <a:buSzPts val="2800"/>
              <a:buFont typeface="Arial"/>
              <a:buNone/>
            </a:pPr>
            <a:r>
              <a:rPr lang="en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Chocolate magnate Milton Hershey cancelled his reservation for the Titanic due to last minute business matters</a:t>
            </a:r>
            <a:endParaRPr sz="2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hocolate-2862881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02" y="3045223"/>
            <a:ext cx="4736498" cy="26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Burgers</a:t>
            </a:r>
            <a:endParaRPr lang="en" dirty="0"/>
          </a:p>
        </p:txBody>
      </p:sp>
      <p:pic>
        <p:nvPicPr>
          <p:cNvPr id="3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00" y="1850866"/>
            <a:ext cx="7902201" cy="390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food-1081707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5" y="1850866"/>
            <a:ext cx="3389545" cy="2256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1817" y="2121066"/>
            <a:ext cx="4161584" cy="33639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e-3336882_6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53" y="1110623"/>
            <a:ext cx="5742447" cy="46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5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Burgers</a:t>
            </a:r>
            <a:endParaRPr lang="en" dirty="0"/>
          </a:p>
        </p:txBody>
      </p:sp>
      <p:pic>
        <p:nvPicPr>
          <p:cNvPr id="3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00" y="2447290"/>
            <a:ext cx="8141930" cy="363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ppetite-1238457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90" y="2285170"/>
            <a:ext cx="3458979" cy="37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Foods of the World</a:t>
            </a:r>
            <a:endParaRPr lang="en" dirty="0"/>
          </a:p>
        </p:txBody>
      </p:sp>
      <p:pic>
        <p:nvPicPr>
          <p:cNvPr id="2" name="Picture 1" descr="thai-food-518035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9" y="1967829"/>
            <a:ext cx="2715839" cy="2036879"/>
          </a:xfrm>
          <a:prstGeom prst="rect">
            <a:avLst/>
          </a:prstGeom>
        </p:spPr>
      </p:pic>
      <p:pic>
        <p:nvPicPr>
          <p:cNvPr id="3" name="Picture 2" descr="spaghetti-863304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03" y="1447800"/>
            <a:ext cx="2871973" cy="1911657"/>
          </a:xfrm>
          <a:prstGeom prst="rect">
            <a:avLst/>
          </a:prstGeom>
        </p:spPr>
      </p:pic>
      <p:pic>
        <p:nvPicPr>
          <p:cNvPr id="5" name="Picture 4" descr="bread-1281053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54" y="3732604"/>
            <a:ext cx="2014422" cy="1347145"/>
          </a:xfrm>
          <a:prstGeom prst="rect">
            <a:avLst/>
          </a:prstGeom>
        </p:spPr>
      </p:pic>
      <p:pic>
        <p:nvPicPr>
          <p:cNvPr id="6" name="Picture 5" descr="soup-1102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4230855"/>
            <a:ext cx="3061136" cy="2037569"/>
          </a:xfrm>
          <a:prstGeom prst="rect">
            <a:avLst/>
          </a:prstGeom>
        </p:spPr>
      </p:pic>
      <p:pic>
        <p:nvPicPr>
          <p:cNvPr id="7" name="Picture 6" descr="barbecue-1239434_64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36" y="3531123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Exercise 1 </a:t>
            </a:r>
            <a:r>
              <a:rPr lang="mr-IN" dirty="0" smtClean="0"/>
              <a:t>–</a:t>
            </a:r>
            <a:r>
              <a:rPr lang="en-GB" dirty="0" smtClean="0"/>
              <a:t> Local Menu</a:t>
            </a:r>
            <a:endParaRPr lang="en" dirty="0"/>
          </a:p>
        </p:txBody>
      </p:sp>
      <p:sp>
        <p:nvSpPr>
          <p:cNvPr id="4" name="Shape 126"/>
          <p:cNvSpPr txBox="1"/>
          <p:nvPr/>
        </p:nvSpPr>
        <p:spPr>
          <a:xfrm>
            <a:off x="1880812" y="5235210"/>
            <a:ext cx="5382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You can’t beat a good Irish Stew!</a:t>
            </a:r>
            <a:endParaRPr sz="2400" b="1" i="0" u="none" strike="noStrike" cap="none" dirty="0">
              <a:solidFill>
                <a:srgbClr val="FF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stew-2067152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32" y="1922241"/>
            <a:ext cx="4758618" cy="31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Exercise 2 </a:t>
            </a:r>
            <a:r>
              <a:rPr lang="mr-IN" dirty="0" smtClean="0"/>
              <a:t>–</a:t>
            </a:r>
            <a:r>
              <a:rPr lang="en-GB" dirty="0" smtClean="0"/>
              <a:t> International Menu</a:t>
            </a:r>
            <a:endParaRPr lang="en" dirty="0"/>
          </a:p>
        </p:txBody>
      </p:sp>
      <p:pic>
        <p:nvPicPr>
          <p:cNvPr id="2" name="Picture 1" descr="sushi-2853382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0" y="2092393"/>
            <a:ext cx="2319973" cy="1449983"/>
          </a:xfrm>
          <a:prstGeom prst="rect">
            <a:avLst/>
          </a:prstGeom>
        </p:spPr>
      </p:pic>
      <p:pic>
        <p:nvPicPr>
          <p:cNvPr id="4" name="Picture 3" descr="ice-cream-1082237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6" y="4012307"/>
            <a:ext cx="2231942" cy="2231942"/>
          </a:xfrm>
          <a:prstGeom prst="rect">
            <a:avLst/>
          </a:prstGeom>
        </p:spPr>
      </p:pic>
      <p:pic>
        <p:nvPicPr>
          <p:cNvPr id="5" name="Picture 4" descr="wine-541922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2" y="4051201"/>
            <a:ext cx="2999585" cy="1982538"/>
          </a:xfrm>
          <a:prstGeom prst="rect">
            <a:avLst/>
          </a:prstGeom>
        </p:spPr>
      </p:pic>
      <p:pic>
        <p:nvPicPr>
          <p:cNvPr id="6" name="Picture 5" descr="asparagus-2169305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48" y="1850120"/>
            <a:ext cx="2785919" cy="1854377"/>
          </a:xfrm>
          <a:prstGeom prst="rect">
            <a:avLst/>
          </a:prstGeom>
        </p:spPr>
      </p:pic>
      <p:pic>
        <p:nvPicPr>
          <p:cNvPr id="7" name="Picture 6" descr="cheese-1149471_64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05" y="1850120"/>
            <a:ext cx="2785919" cy="18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066240"/>
            <a:ext cx="343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photographs courtesy of </a:t>
            </a:r>
            <a:r>
              <a:rPr lang="en-US" dirty="0" err="1" smtClean="0"/>
              <a:t>Pixabay.com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We all have our </a:t>
            </a:r>
            <a:r>
              <a:rPr lang="en-GB" dirty="0" err="1" smtClean="0"/>
              <a:t>favorite</a:t>
            </a:r>
            <a:r>
              <a:rPr lang="en-GB" dirty="0" smtClean="0"/>
              <a:t> Italian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189164" y="1837356"/>
            <a:ext cx="2305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Pizza was a street food </a:t>
            </a:r>
          </a:p>
          <a:p>
            <a:r>
              <a:rPr lang="en-US" sz="1600" dirty="0" smtClean="0"/>
              <a:t>eaten by the poor </a:t>
            </a:r>
          </a:p>
          <a:p>
            <a:r>
              <a:rPr lang="en-US" sz="1600" dirty="0" smtClean="0"/>
              <a:t>in Naples around </a:t>
            </a:r>
          </a:p>
          <a:p>
            <a:r>
              <a:rPr lang="en-US" sz="1600" dirty="0" smtClean="0"/>
              <a:t>the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55597" y="3728751"/>
            <a:ext cx="21460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Pizza </a:t>
            </a:r>
            <a:r>
              <a:rPr lang="en-US" sz="1600" dirty="0" err="1" smtClean="0"/>
              <a:t>Margherita</a:t>
            </a:r>
            <a:r>
              <a:rPr lang="en-US" sz="1600" dirty="0" smtClean="0"/>
              <a:t> was </a:t>
            </a:r>
          </a:p>
          <a:p>
            <a:r>
              <a:rPr lang="en-US" sz="1600" dirty="0" smtClean="0"/>
              <a:t>Created when Queen </a:t>
            </a:r>
          </a:p>
          <a:p>
            <a:r>
              <a:rPr lang="en-US" sz="1600" dirty="0" err="1" smtClean="0"/>
              <a:t>Margherita</a:t>
            </a:r>
            <a:r>
              <a:rPr lang="en-US" sz="1600" dirty="0" smtClean="0"/>
              <a:t> and </a:t>
            </a:r>
          </a:p>
          <a:p>
            <a:r>
              <a:rPr lang="en-US" sz="1600" dirty="0" smtClean="0"/>
              <a:t>her husband King</a:t>
            </a:r>
          </a:p>
          <a:p>
            <a:r>
              <a:rPr lang="en-US" sz="1600" dirty="0" smtClean="0"/>
              <a:t>Umberto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visited </a:t>
            </a:r>
          </a:p>
          <a:p>
            <a:r>
              <a:rPr lang="en-US" sz="1600" dirty="0" smtClean="0"/>
              <a:t>Naples in 1889.</a:t>
            </a:r>
            <a:endParaRPr lang="en-US" sz="1600" dirty="0"/>
          </a:p>
        </p:txBody>
      </p:sp>
      <p:pic>
        <p:nvPicPr>
          <p:cNvPr id="5" name="Picture 4" descr="pizza-300027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13" y="2119305"/>
            <a:ext cx="4609991" cy="306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Greek Pizza?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402825" y="5633659"/>
            <a:ext cx="6163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type of pizza, which consisted of a flatbread with various</a:t>
            </a:r>
          </a:p>
          <a:p>
            <a:r>
              <a:rPr lang="en-US" sz="1800" dirty="0" smtClean="0"/>
              <a:t>toppings, was eaten by the ancient Greeks long before</a:t>
            </a:r>
          </a:p>
          <a:p>
            <a:r>
              <a:rPr lang="en-US" sz="1800" dirty="0" smtClean="0"/>
              <a:t>the modern dish.</a:t>
            </a:r>
            <a:endParaRPr lang="en-US" sz="1800" dirty="0"/>
          </a:p>
        </p:txBody>
      </p:sp>
      <p:pic>
        <p:nvPicPr>
          <p:cNvPr id="4" name="Picture 3" descr="pizza-115003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86" y="1856135"/>
            <a:ext cx="6427386" cy="361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Pizza</a:t>
            </a:r>
            <a:endParaRPr lang="en-GB" dirty="0"/>
          </a:p>
        </p:txBody>
      </p:sp>
      <p:sp>
        <p:nvSpPr>
          <p:cNvPr id="3" name="Shape 53"/>
          <p:cNvSpPr txBox="1"/>
          <p:nvPr/>
        </p:nvSpPr>
        <p:spPr>
          <a:xfrm>
            <a:off x="691200" y="2690106"/>
            <a:ext cx="373326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 -- pickled ginger, minced mutton, and paneer (a form of cottage cheese)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Russia -- mockba (a combination of sardines, tuna, mackerel, salmon, and onions), red herring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Brazil -- green peas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-- eel, squid, and Mayo Jaga (mayonnaise, potato, bacon)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France -- flambée (bacon, onion, fresh cream)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54"/>
          <p:cNvSpPr txBox="1"/>
          <p:nvPr/>
        </p:nvSpPr>
        <p:spPr>
          <a:xfrm>
            <a:off x="4806000" y="2690104"/>
            <a:ext cx="373326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Pakistan – curry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 -- shrimp, pineapple, barbecue sauce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Costa Rica – coconut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Netherlands -- "Double Dutch" -- double meat, double cheese, double onion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 -- pepperoni, mushrooms, sausage, green pepper, onion, and extra cheese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Sushi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8768" y="2715504"/>
            <a:ext cx="3751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more than 61,000 </a:t>
            </a:r>
          </a:p>
          <a:p>
            <a:r>
              <a:rPr lang="en-US" sz="2000" dirty="0" smtClean="0"/>
              <a:t>sushi restaurants</a:t>
            </a:r>
          </a:p>
          <a:p>
            <a:r>
              <a:rPr lang="en-US" sz="2000" dirty="0" smtClean="0"/>
              <a:t>worldwide.</a:t>
            </a:r>
          </a:p>
          <a:p>
            <a:r>
              <a:rPr lang="en-US" sz="2000" dirty="0" smtClean="0"/>
              <a:t>Originally, sushi was used as </a:t>
            </a:r>
          </a:p>
          <a:p>
            <a:r>
              <a:rPr lang="en-US" sz="2000" dirty="0" smtClean="0"/>
              <a:t>a method of preserving fish.</a:t>
            </a:r>
            <a:endParaRPr lang="en-US" sz="2000" dirty="0"/>
          </a:p>
        </p:txBody>
      </p:sp>
      <p:pic>
        <p:nvPicPr>
          <p:cNvPr id="5" name="Picture 4" descr="chef-120916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3" y="1904160"/>
            <a:ext cx="4628761" cy="30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 </a:t>
            </a:r>
            <a:r>
              <a:rPr lang="de-AT" dirty="0" err="1" smtClean="0"/>
              <a:t>Japanese</a:t>
            </a:r>
            <a:r>
              <a:rPr lang="de-AT" dirty="0" smtClean="0"/>
              <a:t> </a:t>
            </a:r>
            <a:r>
              <a:rPr lang="de-AT" dirty="0" err="1" smtClean="0"/>
              <a:t>Delicacy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310768" y="5459102"/>
            <a:ext cx="676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Japanese developed sushi into the type of dish that is eaten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hroughout the world today.</a:t>
            </a:r>
            <a:endParaRPr lang="en-US" sz="1800" dirty="0"/>
          </a:p>
        </p:txBody>
      </p:sp>
      <p:pic>
        <p:nvPicPr>
          <p:cNvPr id="5" name="Picture 4" descr="sushi-373588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8" y="1703134"/>
            <a:ext cx="5565364" cy="37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Japanese</a:t>
            </a:r>
            <a:r>
              <a:rPr lang="de-AT" dirty="0" smtClean="0"/>
              <a:t> Fast Food</a:t>
            </a:r>
            <a:endParaRPr lang="de-AT" dirty="0"/>
          </a:p>
        </p:txBody>
      </p:sp>
      <p:pic>
        <p:nvPicPr>
          <p:cNvPr id="4" name="Picture 3" descr="sushi-185880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5" y="1736732"/>
            <a:ext cx="7577025" cy="41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Chocolate</a:t>
            </a:r>
            <a:endParaRPr lang="en" dirty="0"/>
          </a:p>
        </p:txBody>
      </p:sp>
      <p:pic>
        <p:nvPicPr>
          <p:cNvPr id="3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00" y="1811332"/>
            <a:ext cx="6765216" cy="324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poon-316577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52" y="2644148"/>
            <a:ext cx="3507020" cy="2516662"/>
          </a:xfrm>
          <a:prstGeom prst="rect">
            <a:avLst/>
          </a:prstGeom>
        </p:spPr>
      </p:pic>
      <p:pic>
        <p:nvPicPr>
          <p:cNvPr id="4" name="Picture 3" descr="hot-chocolate-1058197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30" y="1811332"/>
            <a:ext cx="1950720" cy="2187620"/>
          </a:xfrm>
          <a:prstGeom prst="rect">
            <a:avLst/>
          </a:prstGeom>
        </p:spPr>
      </p:pic>
      <p:pic>
        <p:nvPicPr>
          <p:cNvPr id="5" name="Picture 4" descr="cocoa-beans-499970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3239092"/>
            <a:ext cx="2362430" cy="325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Chocolate</a:t>
            </a:r>
            <a:endParaRPr lang="en-GB" dirty="0"/>
          </a:p>
        </p:txBody>
      </p:sp>
      <p:pic>
        <p:nvPicPr>
          <p:cNvPr id="3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440" y="2195554"/>
            <a:ext cx="6760979" cy="327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ocolate-2224998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3350473"/>
            <a:ext cx="3570108" cy="2105747"/>
          </a:xfrm>
          <a:prstGeom prst="rect">
            <a:avLst/>
          </a:prstGeom>
        </p:spPr>
      </p:pic>
      <p:pic>
        <p:nvPicPr>
          <p:cNvPr id="5" name="Picture 4" descr="coffee-1900194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09" y="2195554"/>
            <a:ext cx="2517810" cy="32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31</TotalTime>
  <Words>400</Words>
  <Application>Microsoft Macintosh PowerPoint</Application>
  <PresentationFormat>On-screen Show (4:3)</PresentationFormat>
  <Paragraphs>64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EngagePowerpoint Template</vt:lpstr>
      <vt:lpstr>Footprints We are Global Eaters</vt:lpstr>
      <vt:lpstr>We all have our favorite Italian</vt:lpstr>
      <vt:lpstr>Greek Pizza?</vt:lpstr>
      <vt:lpstr>Integrated Pizza</vt:lpstr>
      <vt:lpstr>Sushi</vt:lpstr>
      <vt:lpstr>A Japanese Delicacy?</vt:lpstr>
      <vt:lpstr>Japanese Fast Food</vt:lpstr>
      <vt:lpstr>Chocolate</vt:lpstr>
      <vt:lpstr>Chocolate</vt:lpstr>
      <vt:lpstr>Chocolate can save your life!</vt:lpstr>
      <vt:lpstr>Burgers</vt:lpstr>
      <vt:lpstr>Burgers</vt:lpstr>
      <vt:lpstr>Foods of the World</vt:lpstr>
      <vt:lpstr>Exercise 1 – Local Menu</vt:lpstr>
      <vt:lpstr>Exercise 2 – International Menu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88</cp:revision>
  <dcterms:created xsi:type="dcterms:W3CDTF">2017-10-27T16:23:16Z</dcterms:created>
  <dcterms:modified xsi:type="dcterms:W3CDTF">2018-07-17T14:57:16Z</dcterms:modified>
</cp:coreProperties>
</file>