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mp" ContentType="image/p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74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535" autoAdjust="0"/>
    <p:restoredTop sz="84198" autoAdjust="0"/>
  </p:normalViewPr>
  <p:slideViewPr>
    <p:cSldViewPr snapToGrid="0" snapToObjects="1">
      <p:cViewPr>
        <p:scale>
          <a:sx n="68" d="100"/>
          <a:sy n="68" d="100"/>
        </p:scale>
        <p:origin x="-1256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Making Connections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Anna’s Integration Wheel</a:t>
            </a:r>
            <a:endParaRPr lang="en-US" dirty="0"/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24" y="1894520"/>
            <a:ext cx="6601221" cy="33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Integration Wheel</a:t>
            </a:r>
            <a:endParaRPr lang="en-US" dirty="0"/>
          </a:p>
        </p:txBody>
      </p:sp>
      <p:pic>
        <p:nvPicPr>
          <p:cNvPr id="5" name="Picture 4" descr="Screen Shot 2018-04-06 at 11.1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0" y="2054131"/>
            <a:ext cx="5398990" cy="377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041961"/>
            <a:ext cx="343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photographs courtesy of </a:t>
            </a:r>
            <a:r>
              <a:rPr lang="en-US" dirty="0" err="1" smtClean="0"/>
              <a:t>Pixabay.com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Culture Shock</a:t>
            </a:r>
            <a:endParaRPr lang="en" dirty="0"/>
          </a:p>
        </p:txBody>
      </p:sp>
      <p:pic>
        <p:nvPicPr>
          <p:cNvPr id="2" name="Picture 1" descr="woman-1245558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02" y="1848721"/>
            <a:ext cx="6425054" cy="399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Integration</a:t>
            </a:r>
            <a:endParaRPr lang="en-US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00" y="2784029"/>
            <a:ext cx="43053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582" y="2088989"/>
            <a:ext cx="23145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Confused?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92" y="2110774"/>
            <a:ext cx="4460239" cy="331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Village Approach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741" y="2082420"/>
            <a:ext cx="5333999" cy="327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Key Services</a:t>
            </a:r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5" y="2216436"/>
            <a:ext cx="1492032" cy="12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77" y="3327288"/>
            <a:ext cx="1452880" cy="1271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3327288"/>
            <a:ext cx="1157000" cy="11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72" y="2216436"/>
            <a:ext cx="1299407" cy="119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Arrow 12"/>
          <p:cNvSpPr/>
          <p:nvPr/>
        </p:nvSpPr>
        <p:spPr>
          <a:xfrm>
            <a:off x="415350" y="4419510"/>
            <a:ext cx="8707120" cy="1219200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1600" b="1" dirty="0" smtClean="0"/>
              <a:t>Health Services + Education + Social Services + Public Authority + Law Enforcement</a:t>
            </a:r>
            <a:endParaRPr lang="en-IE" sz="1600" b="1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6" y="2216436"/>
            <a:ext cx="1874997" cy="137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Supports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54000" y="4177348"/>
            <a:ext cx="8707120" cy="1219200"/>
          </a:xfrm>
          <a:prstGeom prst="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 smtClean="0"/>
              <a:t>Place of Worship + Community Development + Sport &amp; Recreation</a:t>
            </a:r>
            <a:endParaRPr lang="en-IE" sz="1600" b="1" dirty="0"/>
          </a:p>
        </p:txBody>
      </p:sp>
      <p:pic>
        <p:nvPicPr>
          <p:cNvPr id="15" name="Pictur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60" y="2318068"/>
            <a:ext cx="1412241" cy="1849120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55" y="3101976"/>
            <a:ext cx="196275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879" y="2506663"/>
            <a:ext cx="1670685" cy="167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1200" y="0"/>
            <a:ext cx="7761600" cy="1418547"/>
          </a:xfrm>
        </p:spPr>
        <p:txBody>
          <a:bodyPr/>
          <a:lstStyle/>
          <a:p>
            <a:r>
              <a:rPr lang="en-US" dirty="0" smtClean="0"/>
              <a:t>Your New Home</a:t>
            </a:r>
            <a:endParaRPr lang="en-US" dirty="0"/>
          </a:p>
        </p:txBody>
      </p:sp>
      <p:pic>
        <p:nvPicPr>
          <p:cNvPr id="2" name="Picture 1" descr="map-3483539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89" y="1860700"/>
            <a:ext cx="6218946" cy="4129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Case Study</a:t>
            </a:r>
            <a:endParaRPr lang="en-US" dirty="0"/>
          </a:p>
        </p:txBody>
      </p:sp>
      <p:pic>
        <p:nvPicPr>
          <p:cNvPr id="9" name="Picture 7" descr="C:\Users\Fujitsu\AppData\Local\Microsoft\Windows\INetCache\IE\4H4ULRLK\female-silhouette_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" y="1965249"/>
            <a:ext cx="3916140" cy="341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26060" y="2670100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 smtClean="0"/>
              <a:t>Anna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Lebanese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Female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29 years 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Married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1 Child aged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dirty="0" smtClean="0"/>
              <a:t>Trained as a nurse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76</TotalTime>
  <Words>125</Words>
  <Application>Microsoft Macintosh PowerPoint</Application>
  <PresentationFormat>On-screen Show (4:3)</PresentationFormat>
  <Paragraphs>28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EngagePowerpoint Template</vt:lpstr>
      <vt:lpstr>Making Connections</vt:lpstr>
      <vt:lpstr>Culture Shock</vt:lpstr>
      <vt:lpstr>Seeking Integration</vt:lpstr>
      <vt:lpstr>Confused?</vt:lpstr>
      <vt:lpstr>Model Village Approach</vt:lpstr>
      <vt:lpstr>Key Services</vt:lpstr>
      <vt:lpstr>Key Supports</vt:lpstr>
      <vt:lpstr>Your New Home</vt:lpstr>
      <vt:lpstr>Sample Case Study</vt:lpstr>
      <vt:lpstr>Anna’s Integration Wheel</vt:lpstr>
      <vt:lpstr>Personal Integration Wheel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90</cp:revision>
  <dcterms:created xsi:type="dcterms:W3CDTF">2017-10-27T16:23:16Z</dcterms:created>
  <dcterms:modified xsi:type="dcterms:W3CDTF">2018-07-17T15:09:05Z</dcterms:modified>
</cp:coreProperties>
</file>