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97" r:id="rId13"/>
    <p:sldId id="27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8" autoAdjust="0"/>
  </p:normalViewPr>
  <p:slideViewPr>
    <p:cSldViewPr snapToGrid="0" snapToObjects="1">
      <p:cViewPr>
        <p:scale>
          <a:sx n="99" d="100"/>
          <a:sy n="99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noProof="0" dirty="0" smtClean="0"/>
              <a:t>In this lecture, you will be introduced</a:t>
            </a:r>
            <a:r>
              <a:rPr lang="en-GB" baseline="0" noProof="0" dirty="0" smtClean="0"/>
              <a:t> to an approach to support you if you are interested in implementing an event in your community. With a structured approach, you will learn what it needs to bring people together to celebrate, exchange their experiences or help each other with certain issues communities have to face.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Volunteering &amp; Community Development</a:t>
            </a:r>
            <a:endParaRPr lang="e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Community Media</a:t>
            </a:r>
            <a:endParaRPr lang="en" dirty="0"/>
          </a:p>
        </p:txBody>
      </p:sp>
      <p:pic>
        <p:nvPicPr>
          <p:cNvPr id="2" name="Picture 1" descr="newspapers-444447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36" y="1518895"/>
            <a:ext cx="3873753" cy="2560308"/>
          </a:xfrm>
          <a:prstGeom prst="rect">
            <a:avLst/>
          </a:prstGeom>
        </p:spPr>
      </p:pic>
      <p:pic>
        <p:nvPicPr>
          <p:cNvPr id="4" name="Picture 3" descr="microphone-2627991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5" y="3481289"/>
            <a:ext cx="3962464" cy="26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Community religious centres</a:t>
            </a:r>
            <a:endParaRPr lang="en" dirty="0"/>
          </a:p>
        </p:txBody>
      </p:sp>
      <p:pic>
        <p:nvPicPr>
          <p:cNvPr id="2" name="Picture 1" descr="architecture-3082760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74" y="1689790"/>
            <a:ext cx="4287910" cy="42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1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Benefits </a:t>
            </a:r>
            <a:r>
              <a:rPr lang="en-GB" smtClean="0"/>
              <a:t>for everyone</a:t>
            </a:r>
            <a:endParaRPr lang="en" dirty="0"/>
          </a:p>
        </p:txBody>
      </p:sp>
      <p:pic>
        <p:nvPicPr>
          <p:cNvPr id="2" name="Picture 1" descr="grandstand-330930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32" y="1834357"/>
            <a:ext cx="5952620" cy="39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>
                <a:solidFill>
                  <a:srgbClr val="FFFFFF"/>
                </a:solidFill>
              </a:rPr>
              <a:t>Thanks!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9817" y="5210147"/>
            <a:ext cx="3437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photographs courtesy of </a:t>
            </a:r>
            <a:r>
              <a:rPr lang="en-US" dirty="0" err="1" smtClean="0"/>
              <a:t>Pixabay.com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Benefits of Volunteering</a:t>
            </a:r>
            <a:endParaRPr lang="en" dirty="0"/>
          </a:p>
        </p:txBody>
      </p:sp>
      <p:sp>
        <p:nvSpPr>
          <p:cNvPr id="2" name="Oval 1"/>
          <p:cNvSpPr/>
          <p:nvPr/>
        </p:nvSpPr>
        <p:spPr>
          <a:xfrm>
            <a:off x="3583099" y="2579938"/>
            <a:ext cx="2564976" cy="14613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Wellbeing</a:t>
            </a:r>
            <a:endParaRPr lang="en-US" sz="1800" dirty="0"/>
          </a:p>
        </p:txBody>
      </p:sp>
      <p:sp>
        <p:nvSpPr>
          <p:cNvPr id="5" name="Oval 4"/>
          <p:cNvSpPr/>
          <p:nvPr/>
        </p:nvSpPr>
        <p:spPr>
          <a:xfrm>
            <a:off x="6006972" y="1814019"/>
            <a:ext cx="2828656" cy="12093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Gain valuable work experience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321836" y="1874486"/>
            <a:ext cx="2647175" cy="13302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Knowledge of your</a:t>
            </a:r>
          </a:p>
          <a:p>
            <a:pPr algn="ctr"/>
            <a:r>
              <a:rPr lang="en-US" sz="1800" dirty="0"/>
              <a:t>l</a:t>
            </a:r>
            <a:r>
              <a:rPr lang="en-US" sz="1800" dirty="0" smtClean="0"/>
              <a:t>ocal area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321836" y="4041323"/>
            <a:ext cx="2851085" cy="1588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Make new friends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5533987" y="4041323"/>
            <a:ext cx="3012843" cy="14041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Share skills and develop competences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1476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What are you passionate about?</a:t>
            </a:r>
            <a:endParaRPr lang="en" dirty="0"/>
          </a:p>
        </p:txBody>
      </p:sp>
      <p:pic>
        <p:nvPicPr>
          <p:cNvPr id="2" name="Picture 1" descr="shoes-1246691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49" y="1733396"/>
            <a:ext cx="6241738" cy="415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skills do you have?</a:t>
            </a:r>
            <a:endParaRPr lang="en-GB" dirty="0"/>
          </a:p>
        </p:txBody>
      </p:sp>
      <p:pic>
        <p:nvPicPr>
          <p:cNvPr id="4" name="Picture 3" descr="skills-3371153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90" y="2023826"/>
            <a:ext cx="7350910" cy="35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things to consider</a:t>
            </a:r>
            <a:r>
              <a:rPr lang="mr-IN" dirty="0" smtClean="0"/>
              <a:t>…</a:t>
            </a:r>
            <a:endParaRPr lang="en-GB" dirty="0"/>
          </a:p>
        </p:txBody>
      </p:sp>
      <p:pic>
        <p:nvPicPr>
          <p:cNvPr id="3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596" y="2235059"/>
            <a:ext cx="6799629" cy="29691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43150" y="2809263"/>
            <a:ext cx="2655641" cy="19754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Online Resources</a:t>
            </a:r>
            <a:endParaRPr lang="de-AT" dirty="0"/>
          </a:p>
        </p:txBody>
      </p:sp>
      <p:pic>
        <p:nvPicPr>
          <p:cNvPr id="3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100" y="2149082"/>
            <a:ext cx="6680400" cy="3279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Community </a:t>
            </a:r>
            <a:r>
              <a:rPr lang="de-AT" dirty="0" err="1" smtClean="0"/>
              <a:t>services</a:t>
            </a:r>
            <a:endParaRPr lang="de-AT" dirty="0"/>
          </a:p>
        </p:txBody>
      </p:sp>
      <p:pic>
        <p:nvPicPr>
          <p:cNvPr id="4" name="Picture 3" descr="hand-1917895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4" y="1885669"/>
            <a:ext cx="5459011" cy="409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Local Library</a:t>
            </a:r>
            <a:endParaRPr lang="en" dirty="0"/>
          </a:p>
        </p:txBody>
      </p:sp>
      <p:pic>
        <p:nvPicPr>
          <p:cNvPr id="2" name="Picture 1" descr="books-2596809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8" y="1959888"/>
            <a:ext cx="6145179" cy="3767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Adult Education</a:t>
            </a:r>
            <a:endParaRPr lang="en-GB" dirty="0"/>
          </a:p>
        </p:txBody>
      </p:sp>
      <p:pic>
        <p:nvPicPr>
          <p:cNvPr id="4" name="Picture 3" descr="adult-education-2706977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975463"/>
            <a:ext cx="7904352" cy="34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17</TotalTime>
  <Words>177</Words>
  <Application>Microsoft Macintosh PowerPoint</Application>
  <PresentationFormat>On-screen Show (4:3)</PresentationFormat>
  <Paragraphs>27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EngagePowerpoint Template</vt:lpstr>
      <vt:lpstr>Volunteering &amp; Community Development</vt:lpstr>
      <vt:lpstr>Benefits of Volunteering</vt:lpstr>
      <vt:lpstr>What are you passionate about?</vt:lpstr>
      <vt:lpstr>What skills do you have?</vt:lpstr>
      <vt:lpstr>Other things to consider…</vt:lpstr>
      <vt:lpstr>Online Resources</vt:lpstr>
      <vt:lpstr>Community services</vt:lpstr>
      <vt:lpstr>Local Library</vt:lpstr>
      <vt:lpstr>Adult Education</vt:lpstr>
      <vt:lpstr>Community Media</vt:lpstr>
      <vt:lpstr>Community religious centres</vt:lpstr>
      <vt:lpstr>Benefits for everyone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Mike Keegan</cp:lastModifiedBy>
  <cp:revision>87</cp:revision>
  <dcterms:created xsi:type="dcterms:W3CDTF">2017-10-27T16:23:16Z</dcterms:created>
  <dcterms:modified xsi:type="dcterms:W3CDTF">2018-07-17T15:45:34Z</dcterms:modified>
</cp:coreProperties>
</file>