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6" r:id="rId11"/>
    <p:sldId id="297" r:id="rId12"/>
    <p:sldId id="298" r:id="rId13"/>
    <p:sldId id="299" r:id="rId14"/>
    <p:sldId id="300" r:id="rId15"/>
    <p:sldId id="274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Otisak </a:t>
            </a:r>
            <a:r>
              <a:rPr lang="hr-HR" dirty="0" smtClean="0"/>
              <a:t>hrane</a:t>
            </a:r>
            <a:br>
              <a:rPr lang="hr-HR" dirty="0" smtClean="0"/>
            </a:br>
            <a:r>
              <a:rPr lang="hr-HR" dirty="0" smtClean="0"/>
              <a:t>Jedemo li globalno?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Burgeri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1181100" y="4329168"/>
            <a:ext cx="2712720" cy="1142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Louis Lassen (Louis’ Lunch) iz New Havena biva akreditiran od strane američke knjižnice za prodaju prvih hamburgera (1900)</a:t>
            </a:r>
            <a:endParaRPr lang="hr-HR" dirty="0"/>
          </a:p>
        </p:txBody>
      </p:sp>
      <p:pic>
        <p:nvPicPr>
          <p:cNvPr id="3074" name="Picture 2" descr="A cheeseburger with lettuce, tomato, onions, and avocado on a small plate in Limas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41" y="1427484"/>
            <a:ext cx="3898261" cy="454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Burger</a:t>
            </a:r>
            <a:r>
              <a:rPr lang="hr-HR" dirty="0" smtClean="0"/>
              <a:t>i</a:t>
            </a:r>
            <a:endParaRPr lang="en" dirty="0"/>
          </a:p>
        </p:txBody>
      </p:sp>
      <p:pic>
        <p:nvPicPr>
          <p:cNvPr id="3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099" y="2447291"/>
            <a:ext cx="6680399" cy="26271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97880" y="2712720"/>
            <a:ext cx="2433000" cy="169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Godine 1916. Walter Anderson stvara prvi hamburger. Godine 1919. osniva prvi lanac hamburgera, White Castle.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928237" y="2716912"/>
            <a:ext cx="2316480" cy="2087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Richard i Maurice McDonald otvaraju vjerojatno napoznatiji lanac burgera: McDonald’s Bar-B-Que u San Bernardinu, Kalifornija godine 1940.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9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Hrana svijeta</a:t>
            </a:r>
            <a:endParaRPr lang="en" dirty="0"/>
          </a:p>
        </p:txBody>
      </p:sp>
      <p:pic>
        <p:nvPicPr>
          <p:cNvPr id="10242" name="Picture 2" descr="https://images.unsplash.com/photo-1503503330041-4cd943d2b61f?ixlib=rb-0.3.5&amp;ixid=eyJhcHBfaWQiOjEyMDd9&amp;s=c0b4a2d3084b493224a1c47daff8b390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78" y="1158661"/>
            <a:ext cx="5221309" cy="32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ages.unsplash.com/photo-1496116218417-1a781b1c416c?ixlib=rb-0.3.5&amp;ixid=eyJhcHBfaWQiOjEyMDd9&amp;s=aba7663f8f57d37a53706edff54fd1c6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" y="1855659"/>
            <a:ext cx="3168819" cy="23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owl of green pesto dip topped with tomatoes, herbs, and 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887" y="3855661"/>
            <a:ext cx="2244388" cy="33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n overhead shot of two glasses of red wine next to three plates of pasta with pancetta on a white tableclo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1896" y="3879705"/>
            <a:ext cx="2277692" cy="33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Vježba</a:t>
            </a:r>
            <a:r>
              <a:rPr lang="en-GB" dirty="0" smtClean="0"/>
              <a:t> 1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hr-HR" dirty="0"/>
              <a:t>L</a:t>
            </a:r>
            <a:r>
              <a:rPr lang="hr-HR" dirty="0" smtClean="0"/>
              <a:t>okalni jelovnik</a:t>
            </a:r>
            <a:endParaRPr lang="en" dirty="0"/>
          </a:p>
        </p:txBody>
      </p:sp>
      <p:sp>
        <p:nvSpPr>
          <p:cNvPr id="4" name="Shape 126"/>
          <p:cNvSpPr txBox="1"/>
          <p:nvPr/>
        </p:nvSpPr>
        <p:spPr>
          <a:xfrm>
            <a:off x="1576012" y="4739640"/>
            <a:ext cx="62573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F5050"/>
              </a:buClr>
              <a:buSzPts val="2400"/>
            </a:pPr>
            <a:endParaRPr sz="2400" b="1" i="0" u="none" strike="noStrike" cap="none" dirty="0">
              <a:solidFill>
                <a:srgbClr val="FF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66" name="Picture 2" descr="https://images.unsplash.com/photo-1504754524776-8f4f37790ca0?ixlib=rb-0.3.5&amp;s=9bc0eeda373122ee3c8cca1770252f34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58" y="1822454"/>
            <a:ext cx="5960121" cy="39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1688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Vježba</a:t>
            </a:r>
            <a:r>
              <a:rPr lang="en-GB" dirty="0" smtClean="0"/>
              <a:t> 2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hr-HR" dirty="0" smtClean="0"/>
              <a:t>Internacionalni jelovnik</a:t>
            </a:r>
            <a:endParaRPr lang="en" dirty="0"/>
          </a:p>
        </p:txBody>
      </p:sp>
      <p:pic>
        <p:nvPicPr>
          <p:cNvPr id="12290" name="Picture 2" descr="https://images.unsplash.com/photo-1501514799070-290ae1c889fe?ixlib=rb-0.3.5&amp;ixid=eyJhcHBfaWQiOjEyMDd9&amp;s=f6ce85bb4447a1dbaf1cdcc79bcfc7fd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2" y="1839696"/>
            <a:ext cx="2991675" cy="44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ages.unsplash.com/photo-1516824988469-254a3c3d90b2?ixlib=rb-0.3.5&amp;ixid=eyJhcHBfaWQiOjEyMDd9&amp;s=8f72932494f6cb5acccf1031e90ea2df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12" y="1839696"/>
            <a:ext cx="5167227" cy="34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</a:t>
            </a:r>
            <a:r>
              <a:rPr lang="en" sz="12000" dirty="0" smtClean="0">
                <a:solidFill>
                  <a:srgbClr val="FFFFFF"/>
                </a:solidFill>
              </a:rPr>
              <a:t>!</a:t>
            </a:r>
            <a:endParaRPr lang="en" sz="12000" dirty="0">
              <a:solidFill>
                <a:srgbClr val="FF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Svi imamo svoju omiljenu talijansku...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1181100" y="2214036"/>
            <a:ext cx="2768280" cy="3184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dirty="0" smtClean="0"/>
              <a:t>Pizza je u 16. stoljeću bila ulična hrana koju su jeli siromasi u </a:t>
            </a:r>
            <a:r>
              <a:rPr lang="hr-HR" dirty="0" smtClean="0"/>
              <a:t>Napulju. </a:t>
            </a:r>
            <a:r>
              <a:rPr lang="hr-HR" dirty="0">
                <a:solidFill>
                  <a:srgbClr val="000000"/>
                </a:solidFill>
              </a:rPr>
              <a:t>Pizza Margherita nastala je kada su kraljica Margherita i njezin muž – kralj Umberto posjetili Napulj 1889. </a:t>
            </a:r>
          </a:p>
          <a:p>
            <a:pPr algn="ctr"/>
            <a:endParaRPr lang="hr-HR" dirty="0"/>
          </a:p>
        </p:txBody>
      </p:sp>
      <p:pic>
        <p:nvPicPr>
          <p:cNvPr id="1026" name="Picture 2" descr="https://images.unsplash.com/photo-1506354666786-959d6d497f1a?ixlib=rb-0.3.5&amp;ixid=eyJhcHBfaWQiOjEyMDd9&amp;s=86c8c1fd5e9e5b384696472a095c42ac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49" y="1535218"/>
            <a:ext cx="4797031" cy="38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Grčka pizza?</a:t>
            </a:r>
            <a:endParaRPr lang="en" dirty="0"/>
          </a:p>
        </p:txBody>
      </p:sp>
      <p:pic>
        <p:nvPicPr>
          <p:cNvPr id="3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101" y="2053270"/>
            <a:ext cx="6680400" cy="30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21301" y="3953469"/>
            <a:ext cx="330708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Tip pizze koja se sastoji od tankog tijesta s različitim nadjevima. Antički Grci jeli su je puno prije modernog doba.</a:t>
            </a:r>
            <a:endParaRPr lang="hr-HR" dirty="0"/>
          </a:p>
        </p:txBody>
      </p:sp>
      <p:pic>
        <p:nvPicPr>
          <p:cNvPr id="2050" name="Picture 2" descr="A slice taken from a pizza with cherry tomatoes, leaves, mozzarella cheese, and grated lem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0" y="2053270"/>
            <a:ext cx="4144071" cy="41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Integrirana pizza</a:t>
            </a:r>
            <a:endParaRPr lang="en-GB" dirty="0"/>
          </a:p>
        </p:txBody>
      </p:sp>
      <p:sp>
        <p:nvSpPr>
          <p:cNvPr id="3" name="Shape 53"/>
          <p:cNvSpPr txBox="1"/>
          <p:nvPr/>
        </p:nvSpPr>
        <p:spPr>
          <a:xfrm>
            <a:off x="691200" y="2690106"/>
            <a:ext cx="373326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</a:t>
            </a:r>
            <a:r>
              <a:rPr lang="hr-HR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-</a:t>
            </a:r>
            <a:r>
              <a:rPr lang="hr-HR" dirty="0"/>
              <a:t> ukiseljeni đumbir, mljeveno meso i paneer (oblik svježeg </a:t>
            </a:r>
            <a:r>
              <a:rPr lang="hr-HR" dirty="0" smtClean="0"/>
              <a:t>sira)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hr-HR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</a:t>
            </a:r>
            <a:r>
              <a:rPr lang="hr-HR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ija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hr-HR" dirty="0"/>
              <a:t>mockba (kombinacija sardina, tuna, skuše, losos i luk), crvena haringa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hr-HR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Brazil –</a:t>
            </a:r>
            <a:r>
              <a:rPr lang="hr-HR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grašak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 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lang="hr-HR" dirty="0"/>
              <a:t>jegulje, lignje i Mayo Jaga (majoneza, krumpir, slanina</a:t>
            </a:r>
            <a:r>
              <a:rPr lang="hr-HR" dirty="0" smtClean="0"/>
              <a:t>)</a:t>
            </a:r>
          </a:p>
          <a:p>
            <a:pPr lvl="0">
              <a:buClr>
                <a:srgbClr val="000000"/>
              </a:buClr>
              <a:buSzPts val="14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</a:t>
            </a:r>
            <a:r>
              <a:rPr lang="hr-HR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cuska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--</a:t>
            </a:r>
            <a:r>
              <a:rPr lang="hr-HR" dirty="0"/>
              <a:t>flambée (slanina, luk, svježi krem)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54"/>
          <p:cNvSpPr txBox="1"/>
          <p:nvPr/>
        </p:nvSpPr>
        <p:spPr>
          <a:xfrm>
            <a:off x="4806000" y="2690104"/>
            <a:ext cx="3733260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Pakistan – curry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Australia 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lang="hr-HR" dirty="0"/>
              <a:t>škampi, </a:t>
            </a:r>
            <a:r>
              <a:rPr lang="hr-HR" dirty="0" smtClean="0"/>
              <a:t>ananas, </a:t>
            </a:r>
            <a:r>
              <a:rPr lang="hr-HR" dirty="0"/>
              <a:t>umak za </a:t>
            </a:r>
            <a:r>
              <a:rPr lang="hr-HR" dirty="0" smtClean="0"/>
              <a:t>roštilj</a:t>
            </a:r>
          </a:p>
          <a:p>
            <a:pPr lvl="0">
              <a:buClr>
                <a:srgbClr val="000000"/>
              </a:buClr>
              <a:buSzPts val="14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Costa Rica – </a:t>
            </a:r>
            <a:r>
              <a:rPr lang="hr-HR" dirty="0" smtClean="0"/>
              <a:t>kokos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hr-HR" dirty="0" smtClean="0"/>
              <a:t>Nizozemska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 "Double 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Dutch</a:t>
            </a:r>
            <a:r>
              <a:rPr lang="hr-HR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hr-HR" dirty="0" smtClean="0"/>
              <a:t> </a:t>
            </a:r>
            <a:r>
              <a:rPr lang="hr-HR" dirty="0"/>
              <a:t>"Duplo </a:t>
            </a:r>
            <a:r>
              <a:rPr lang="hr-HR" dirty="0" smtClean="0"/>
              <a:t>Nizozemski„) </a:t>
            </a:r>
            <a:r>
              <a:rPr lang="hr-HR" dirty="0"/>
              <a:t>- dvostruko meso, dvostruki sir, dvostruki luk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endParaRPr lang="hr-HR" dirty="0"/>
          </a:p>
          <a:p>
            <a:pPr lvl="0">
              <a:buClr>
                <a:srgbClr val="000000"/>
              </a:buClr>
              <a:buSzPts val="1400"/>
            </a:pPr>
            <a:r>
              <a:rPr lang="hr-HR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SAD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pl-PL" dirty="0" smtClean="0"/>
              <a:t>ljute papričice, </a:t>
            </a:r>
            <a:r>
              <a:rPr lang="pl-PL" dirty="0"/>
              <a:t>gljive, kobasice, zeleni papar, luk i dodatni sir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https://images.unsplash.com/photo-1507927956068-fc5f6474f4f5?ixlib=rb-0.3.5&amp;ixid=eyJhcHBfaWQiOjEyMDd9&amp;s=65f0b48e2f4bad16933eb4ff81c534b7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37" y="463463"/>
            <a:ext cx="2667188" cy="18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Sushi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73270" y="5274376"/>
            <a:ext cx="4288077" cy="1240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dirty="0" smtClean="0"/>
              <a:t>U svijetu postoji više od 61, 000 sushi </a:t>
            </a:r>
            <a:r>
              <a:rPr lang="hr-HR" dirty="0" smtClean="0"/>
              <a:t>restorana.</a:t>
            </a:r>
            <a:r>
              <a:rPr lang="hr-HR" dirty="0">
                <a:solidFill>
                  <a:srgbClr val="000000"/>
                </a:solidFill>
              </a:rPr>
              <a:t> Izvorno, sushi je podrazumijevao metodu konzerviranja ribe</a:t>
            </a:r>
          </a:p>
          <a:p>
            <a:pPr algn="ctr"/>
            <a:endParaRPr lang="hr-HR" dirty="0"/>
          </a:p>
        </p:txBody>
      </p:sp>
      <p:pic>
        <p:nvPicPr>
          <p:cNvPr id="5122" name="Picture 2" descr="https://images.unsplash.com/photo-1512132411229-c30391241dd8?ixlib=rb-0.3.5&amp;ixid=eyJhcHBfaWQiOjEyMDd9&amp;s=2f5eb556f3568763f2bc580b107f2a16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2" y="1823603"/>
            <a:ext cx="5173573" cy="34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Japanska delikatesa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4" name="Rectangle 3"/>
          <p:cNvSpPr/>
          <p:nvPr/>
        </p:nvSpPr>
        <p:spPr>
          <a:xfrm>
            <a:off x="5425440" y="2514600"/>
            <a:ext cx="2668372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Japanci su od sushia stvorili jelo koje se danas jede diljem svijeta.</a:t>
            </a:r>
            <a:endParaRPr lang="hr-HR" dirty="0"/>
          </a:p>
        </p:txBody>
      </p:sp>
      <p:pic>
        <p:nvPicPr>
          <p:cNvPr id="6146" name="Picture 2" descr="https://images.unsplash.com/photo-1516684808441-d7ca9141e63c?ixlib=rb-0.3.5&amp;ixid=eyJhcHBfaWQiOjEyMDd9&amp;s=25edf3d184ed1f779bcb7228d17dc303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32" y="1791222"/>
            <a:ext cx="3377852" cy="50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Japanska brza hrana</a:t>
            </a:r>
            <a:endParaRPr lang="de-AT" dirty="0"/>
          </a:p>
        </p:txBody>
      </p:sp>
      <p:pic>
        <p:nvPicPr>
          <p:cNvPr id="7170" name="Picture 2" descr="A man sitting at the counter at a Ramen restaurant in Shinju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5" y="1659253"/>
            <a:ext cx="6350696" cy="42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Čokolada 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5511480" y="1741118"/>
            <a:ext cx="2941320" cy="2712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dirty="0" smtClean="0"/>
              <a:t>Maye i Azsteci su vjerovali da zrna kakaa imaju magična svojstva pa su ih tako koristili u obredima oproštaja, rođenja, vjenčanja i svih drugih svetih rituala</a:t>
            </a:r>
            <a:r>
              <a:rPr lang="hr-HR" dirty="0" smtClean="0"/>
              <a:t>.</a:t>
            </a:r>
            <a:r>
              <a:rPr lang="hr-HR" dirty="0">
                <a:solidFill>
                  <a:srgbClr val="000000"/>
                </a:solidFill>
              </a:rPr>
              <a:t> Zrna kakaa koristila su se kao valuta (Latinska Amerika</a:t>
            </a:r>
            <a:r>
              <a:rPr lang="hr-HR" dirty="0" smtClean="0">
                <a:solidFill>
                  <a:srgbClr val="000000"/>
                </a:solidFill>
              </a:rPr>
              <a:t>).</a:t>
            </a:r>
            <a:r>
              <a:rPr lang="hr-HR" dirty="0">
                <a:solidFill>
                  <a:srgbClr val="000000"/>
                </a:solidFill>
              </a:rPr>
              <a:t> Latinsko ime kakaovca: Theobroma u prijevodu znači „hrana bogova”</a:t>
            </a:r>
          </a:p>
          <a:p>
            <a:pPr lvl="0" algn="ctr"/>
            <a:endParaRPr lang="hr-HR" dirty="0">
              <a:solidFill>
                <a:srgbClr val="000000"/>
              </a:solidFill>
            </a:endParaRPr>
          </a:p>
          <a:p>
            <a:pPr algn="ctr"/>
            <a:endParaRPr lang="hr-HR" dirty="0"/>
          </a:p>
        </p:txBody>
      </p:sp>
      <p:pic>
        <p:nvPicPr>
          <p:cNvPr id="8194" name="Picture 2" descr="https://images.unsplash.com/photo-1483125796430-526962b9830b?ixlib=rb-0.3.5&amp;ixid=eyJhcHBfaWQiOjEyMDd9&amp;s=7c6afe6c86239bfcca49e316f18d636d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44" y="1741118"/>
            <a:ext cx="3411255" cy="511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Čokolada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74853" y="2127977"/>
            <a:ext cx="427228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Isprva je čokolada bila u upotrebi samo kao piće. Čokolada kakvu danas poznajemo (slatkog okusa) donose istraživači Latinske Amerike koji u čokoladu dodaju šećernu trsku ili med kako bi bila još ukusnija.</a:t>
            </a:r>
            <a:endParaRPr lang="hr-HR" dirty="0"/>
          </a:p>
        </p:txBody>
      </p:sp>
      <p:pic>
        <p:nvPicPr>
          <p:cNvPr id="9220" name="Picture 4" descr="https://images.unsplash.com/photo-1523529733369-8c9cf7593bdc?ixlib=rb-0.3.5&amp;ixid=eyJhcHBfaWQiOjEyMDd9&amp;s=4f370f0b599b7c51eb948a4bfada94b8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19261"/>
            <a:ext cx="4319278" cy="52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177</TotalTime>
  <Words>438</Words>
  <Application>Microsoft Office PowerPoint</Application>
  <PresentationFormat>On-screen Show (4:3)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Montserrat</vt:lpstr>
      <vt:lpstr>Arial</vt:lpstr>
      <vt:lpstr>EngagePowerpoint Template</vt:lpstr>
      <vt:lpstr>Otisak hrane Jedemo li globalno?</vt:lpstr>
      <vt:lpstr>Svi imamo svoju omiljenu talijansku...</vt:lpstr>
      <vt:lpstr>Grčka pizza?</vt:lpstr>
      <vt:lpstr>Integrirana pizza</vt:lpstr>
      <vt:lpstr>Sushi</vt:lpstr>
      <vt:lpstr>Japanska delikatesa?</vt:lpstr>
      <vt:lpstr>Japanska brza hrana</vt:lpstr>
      <vt:lpstr>Čokolada </vt:lpstr>
      <vt:lpstr>Čokolada </vt:lpstr>
      <vt:lpstr>Burgeri</vt:lpstr>
      <vt:lpstr>Burgeri</vt:lpstr>
      <vt:lpstr>Hrana svijeta</vt:lpstr>
      <vt:lpstr>Vježba 1 – Lokalni jelovnik</vt:lpstr>
      <vt:lpstr>Vježba 2 – Internacionalni jelovnik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99</cp:revision>
  <dcterms:created xsi:type="dcterms:W3CDTF">2017-10-27T16:23:16Z</dcterms:created>
  <dcterms:modified xsi:type="dcterms:W3CDTF">2018-07-17T11:38:27Z</dcterms:modified>
</cp:coreProperties>
</file>