
<file path=[Content_Types].xml><?xml version="1.0" encoding="utf-8"?>
<Types xmlns="http://schemas.openxmlformats.org/package/2006/content-types">
  <Default Extension="xml" ContentType="application/xml"/>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4"/>
  </p:notesMasterIdLst>
  <p:sldIdLst>
    <p:sldId id="256" r:id="rId2"/>
    <p:sldId id="264" r:id="rId3"/>
    <p:sldId id="260" r:id="rId4"/>
    <p:sldId id="289" r:id="rId5"/>
    <p:sldId id="290" r:id="rId6"/>
    <p:sldId id="291" r:id="rId7"/>
    <p:sldId id="292" r:id="rId8"/>
    <p:sldId id="262" r:id="rId9"/>
    <p:sldId id="295" r:id="rId10"/>
    <p:sldId id="293" r:id="rId11"/>
    <p:sldId id="296" r:id="rId12"/>
    <p:sldId id="297" r:id="rId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9900"/>
    <a:srgbClr val="336600"/>
    <a:srgbClr val="608643"/>
    <a:srgbClr val="99CC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57817E-EC5C-4880-A810-ED7F254FEA46}">
  <a:tblStyle styleId="{7257817E-EC5C-4880-A810-ED7F254FEA46}"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70479" autoAdjust="0"/>
  </p:normalViewPr>
  <p:slideViewPr>
    <p:cSldViewPr snapToGrid="0" snapToObjects="1">
      <p:cViewPr>
        <p:scale>
          <a:sx n="90" d="100"/>
          <a:sy n="90" d="100"/>
        </p:scale>
        <p:origin x="1728"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109175907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kern="1200" dirty="0" smtClean="0">
                <a:solidFill>
                  <a:schemeClr val="tx1"/>
                </a:solidFill>
                <a:effectLst/>
                <a:latin typeface="+mn-lt"/>
                <a:ea typeface="+mn-ea"/>
                <a:cs typeface="+mn-cs"/>
              </a:rPr>
              <a:t>La migration peut affecter les gens de bien des façons, mais, en particulier, elle peut remettre en question leur identité personnelle et sociale, les rendant vulnérables ou menacés.  Dans cette ressource, nous examinons ce qui forme notre identité et comment la façon dont nous nous percevons par rapport aux autres possède de nombreuses particularités ou rôles visibles ou invisibles, certains choisis et d'autres non.  Le partage et l'écoute des histoires qui façonnent notre vie peuvent offrir l'occasion d'explorer nos systèmes de croyances, de repenser notre vision du monde, de trouver un terrain d'entente avec les autres et de remodeler notre sentiment d’identité. </a:t>
            </a:r>
            <a:endParaRPr lang="en-GB" noProof="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p>
        </p:txBody>
      </p:sp>
    </p:spTree>
    <p:extLst>
      <p:ext uri="{BB962C8B-B14F-4D97-AF65-F5344CB8AC3E}">
        <p14:creationId xmlns:p14="http://schemas.microsoft.com/office/powerpoint/2010/main" val="248813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it-IT" sz="1100" kern="1200" dirty="0" smtClean="0">
                <a:solidFill>
                  <a:schemeClr val="tx1"/>
                </a:solidFill>
                <a:effectLst/>
                <a:latin typeface="+mn-lt"/>
                <a:ea typeface="+mn-ea"/>
                <a:cs typeface="+mn-cs"/>
              </a:rPr>
              <a:t>Le </a:t>
            </a:r>
            <a:r>
              <a:rPr lang="it-IT" sz="1100" kern="1200" dirty="0" err="1" smtClean="0">
                <a:solidFill>
                  <a:schemeClr val="tx1"/>
                </a:solidFill>
                <a:effectLst/>
                <a:latin typeface="+mn-lt"/>
                <a:ea typeface="+mn-ea"/>
                <a:cs typeface="+mn-cs"/>
              </a:rPr>
              <a:t>but</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cet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exercice</a:t>
            </a:r>
            <a:r>
              <a:rPr lang="it-IT" sz="1100" kern="1200" dirty="0" smtClean="0">
                <a:solidFill>
                  <a:schemeClr val="tx1"/>
                </a:solidFill>
                <a:effectLst/>
                <a:latin typeface="+mn-lt"/>
                <a:ea typeface="+mn-ea"/>
                <a:cs typeface="+mn-cs"/>
              </a:rPr>
              <a:t> est d'</a:t>
            </a:r>
            <a:r>
              <a:rPr lang="it-IT" sz="1100" kern="1200" dirty="0" err="1" smtClean="0">
                <a:solidFill>
                  <a:schemeClr val="tx1"/>
                </a:solidFill>
                <a:effectLst/>
                <a:latin typeface="+mn-lt"/>
                <a:ea typeface="+mn-ea"/>
                <a:cs typeface="+mn-cs"/>
              </a:rPr>
              <a:t>aider</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identifier</a:t>
            </a:r>
            <a:r>
              <a:rPr lang="it-IT" sz="1100" kern="1200" dirty="0" smtClean="0">
                <a:solidFill>
                  <a:schemeClr val="tx1"/>
                </a:solidFill>
                <a:effectLst/>
                <a:latin typeface="+mn-lt"/>
                <a:ea typeface="+mn-ea"/>
                <a:cs typeface="+mn-cs"/>
              </a:rPr>
              <a:t> l'</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personnelle</a:t>
            </a:r>
            <a:r>
              <a:rPr lang="it-IT" sz="1100" kern="1200" dirty="0" smtClean="0">
                <a:solidFill>
                  <a:schemeClr val="tx1"/>
                </a:solidFill>
                <a:effectLst/>
                <a:latin typeface="+mn-lt"/>
                <a:ea typeface="+mn-ea"/>
                <a:cs typeface="+mn-cs"/>
              </a:rPr>
              <a:t> et sociale, de </a:t>
            </a:r>
            <a:r>
              <a:rPr lang="it-IT" sz="1100" kern="1200" dirty="0" err="1" smtClean="0">
                <a:solidFill>
                  <a:schemeClr val="tx1"/>
                </a:solidFill>
                <a:effectLst/>
                <a:latin typeface="+mn-lt"/>
                <a:ea typeface="+mn-ea"/>
                <a:cs typeface="+mn-cs"/>
              </a:rPr>
              <a:t>créer</a:t>
            </a:r>
            <a:r>
              <a:rPr lang="it-IT" sz="1100" kern="1200" dirty="0" smtClean="0">
                <a:solidFill>
                  <a:schemeClr val="tx1"/>
                </a:solidFill>
                <a:effectLst/>
                <a:latin typeface="+mn-lt"/>
                <a:ea typeface="+mn-ea"/>
                <a:cs typeface="+mn-cs"/>
              </a:rPr>
              <a:t> une </a:t>
            </a:r>
            <a:r>
              <a:rPr lang="it-IT" sz="1100" kern="1200" dirty="0" err="1" smtClean="0">
                <a:solidFill>
                  <a:schemeClr val="tx1"/>
                </a:solidFill>
                <a:effectLst/>
                <a:latin typeface="+mn-lt"/>
                <a:ea typeface="+mn-ea"/>
                <a:cs typeface="+mn-cs"/>
              </a:rPr>
              <a:t>prise</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conscience</a:t>
            </a:r>
            <a:r>
              <a:rPr lang="it-IT" sz="1100" kern="1200" dirty="0" smtClean="0">
                <a:solidFill>
                  <a:schemeClr val="tx1"/>
                </a:solidFill>
                <a:effectLst/>
                <a:latin typeface="+mn-lt"/>
                <a:ea typeface="+mn-ea"/>
                <a:cs typeface="+mn-cs"/>
              </a:rPr>
              <a:t> de la </a:t>
            </a:r>
            <a:r>
              <a:rPr lang="it-IT" sz="1100" kern="1200" dirty="0" err="1" smtClean="0">
                <a:solidFill>
                  <a:schemeClr val="tx1"/>
                </a:solidFill>
                <a:effectLst/>
                <a:latin typeface="+mn-lt"/>
                <a:ea typeface="+mn-ea"/>
                <a:cs typeface="+mn-cs"/>
              </a:rPr>
              <a:t>diversité</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similitudes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sein</a:t>
            </a:r>
            <a:r>
              <a:rPr lang="it-IT" sz="1100" kern="1200" dirty="0" smtClean="0">
                <a:solidFill>
                  <a:schemeClr val="tx1"/>
                </a:solidFill>
                <a:effectLst/>
                <a:latin typeface="+mn-lt"/>
                <a:ea typeface="+mn-ea"/>
                <a:cs typeface="+mn-cs"/>
              </a:rPr>
              <a:t> d'un </a:t>
            </a:r>
            <a:r>
              <a:rPr lang="it-IT" sz="1100" kern="1200" dirty="0" err="1" smtClean="0">
                <a:solidFill>
                  <a:schemeClr val="tx1"/>
                </a:solidFill>
                <a:effectLst/>
                <a:latin typeface="+mn-lt"/>
                <a:ea typeface="+mn-ea"/>
                <a:cs typeface="+mn-cs"/>
              </a:rPr>
              <a:t>groupe</a:t>
            </a:r>
            <a:r>
              <a:rPr lang="it-IT" sz="1100" kern="1200" dirty="0" smtClean="0">
                <a:solidFill>
                  <a:schemeClr val="tx1"/>
                </a:solidFill>
                <a:effectLst/>
                <a:latin typeface="+mn-lt"/>
                <a:ea typeface="+mn-ea"/>
                <a:cs typeface="+mn-cs"/>
              </a:rPr>
              <a:t> et d'</a:t>
            </a:r>
            <a:r>
              <a:rPr lang="it-IT" sz="1100" kern="1200" dirty="0" err="1" smtClean="0">
                <a:solidFill>
                  <a:schemeClr val="tx1"/>
                </a:solidFill>
                <a:effectLst/>
                <a:latin typeface="+mn-lt"/>
                <a:ea typeface="+mn-ea"/>
                <a:cs typeface="+mn-cs"/>
              </a:rPr>
              <a:t>aider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participants</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apprendre</a:t>
            </a:r>
            <a:r>
              <a:rPr lang="it-IT" sz="1100" kern="1200" dirty="0" smtClean="0">
                <a:solidFill>
                  <a:schemeClr val="tx1"/>
                </a:solidFill>
                <a:effectLst/>
                <a:latin typeface="+mn-lt"/>
                <a:ea typeface="+mn-ea"/>
                <a:cs typeface="+mn-cs"/>
              </a:rPr>
              <a:t> à se </a:t>
            </a:r>
            <a:r>
              <a:rPr lang="it-IT" sz="1100" kern="1200" dirty="0" err="1" smtClean="0">
                <a:solidFill>
                  <a:schemeClr val="tx1"/>
                </a:solidFill>
                <a:effectLst/>
                <a:latin typeface="+mn-lt"/>
                <a:ea typeface="+mn-ea"/>
                <a:cs typeface="+mn-cs"/>
              </a:rPr>
              <a:t>connaître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Utilisez</a:t>
            </a:r>
            <a:r>
              <a:rPr lang="it-IT" sz="1100" kern="1200" dirty="0" smtClean="0">
                <a:solidFill>
                  <a:schemeClr val="tx1"/>
                </a:solidFill>
                <a:effectLst/>
                <a:latin typeface="+mn-lt"/>
                <a:ea typeface="+mn-ea"/>
                <a:cs typeface="+mn-cs"/>
              </a:rPr>
              <a:t> le </a:t>
            </a:r>
            <a:r>
              <a:rPr lang="it-IT" sz="1100" kern="1200" dirty="0" err="1" smtClean="0">
                <a:solidFill>
                  <a:schemeClr val="tx1"/>
                </a:solidFill>
                <a:effectLst/>
                <a:latin typeface="+mn-lt"/>
                <a:ea typeface="+mn-ea"/>
                <a:cs typeface="+mn-cs"/>
              </a:rPr>
              <a:t>modèle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vierge</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écrivez</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votre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nom</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le </a:t>
            </a:r>
            <a:r>
              <a:rPr lang="it-IT" sz="1100" kern="1200" dirty="0" err="1" smtClean="0">
                <a:solidFill>
                  <a:schemeClr val="tx1"/>
                </a:solidFill>
                <a:effectLst/>
                <a:latin typeface="+mn-lt"/>
                <a:ea typeface="+mn-ea"/>
                <a:cs typeface="+mn-cs"/>
              </a:rPr>
              <a:t>cercle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central</a:t>
            </a:r>
            <a:r>
              <a:rPr lang="it-IT" sz="1100" kern="1200" dirty="0" smtClean="0">
                <a:solidFill>
                  <a:schemeClr val="tx1"/>
                </a:solidFill>
                <a:effectLst/>
                <a:latin typeface="+mn-lt"/>
                <a:ea typeface="+mn-ea"/>
                <a:cs typeface="+mn-cs"/>
              </a:rPr>
              <a:t> à l'</a:t>
            </a:r>
            <a:r>
              <a:rPr lang="it-IT" sz="1100" kern="1200" dirty="0" err="1" smtClean="0">
                <a:solidFill>
                  <a:schemeClr val="tx1"/>
                </a:solidFill>
                <a:effectLst/>
                <a:latin typeface="+mn-lt"/>
                <a:ea typeface="+mn-ea"/>
                <a:cs typeface="+mn-cs"/>
              </a:rPr>
              <a:t>endroit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indiqué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petits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cercles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écrivez</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cinq</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aspects</a:t>
            </a:r>
            <a:r>
              <a:rPr lang="it-IT" sz="1100" kern="1200" dirty="0" smtClean="0">
                <a:solidFill>
                  <a:schemeClr val="tx1"/>
                </a:solidFill>
                <a:effectLst/>
                <a:latin typeface="+mn-lt"/>
                <a:ea typeface="+mn-ea"/>
                <a:cs typeface="+mn-cs"/>
              </a:rPr>
              <a:t> qui </a:t>
            </a:r>
            <a:r>
              <a:rPr lang="it-IT" sz="1100" kern="1200" dirty="0" err="1" smtClean="0">
                <a:solidFill>
                  <a:schemeClr val="tx1"/>
                </a:solidFill>
                <a:effectLst/>
                <a:latin typeface="+mn-lt"/>
                <a:ea typeface="+mn-ea"/>
                <a:cs typeface="+mn-cs"/>
              </a:rPr>
              <a:t>reflètent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votre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et qui </a:t>
            </a:r>
            <a:r>
              <a:rPr lang="it-IT" sz="1100" kern="1200" dirty="0" err="1" smtClean="0">
                <a:solidFill>
                  <a:schemeClr val="tx1"/>
                </a:solidFill>
                <a:effectLst/>
                <a:latin typeface="+mn-lt"/>
                <a:ea typeface="+mn-ea"/>
                <a:cs typeface="+mn-cs"/>
              </a:rPr>
              <a:t>sont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importants</a:t>
            </a:r>
            <a:r>
              <a:rPr lang="it-IT" sz="1100" kern="1200" dirty="0" smtClean="0">
                <a:solidFill>
                  <a:schemeClr val="tx1"/>
                </a:solidFill>
                <a:effectLst/>
                <a:latin typeface="+mn-lt"/>
                <a:ea typeface="+mn-ea"/>
                <a:cs typeface="+mn-cs"/>
              </a:rPr>
              <a:t> pour </a:t>
            </a:r>
            <a:r>
              <a:rPr lang="it-IT" sz="1100" kern="1200" dirty="0" err="1" smtClean="0">
                <a:solidFill>
                  <a:schemeClr val="tx1"/>
                </a:solidFill>
                <a:effectLst/>
                <a:latin typeface="+mn-lt"/>
                <a:ea typeface="+mn-ea"/>
                <a:cs typeface="+mn-cs"/>
              </a:rPr>
              <a:t>vous</a:t>
            </a:r>
            <a:r>
              <a:rPr lang="it-IT" sz="1100" kern="1200" dirty="0" smtClean="0">
                <a:solidFill>
                  <a:schemeClr val="tx1"/>
                </a:solidFill>
                <a:effectLst/>
                <a:latin typeface="+mn-lt"/>
                <a:ea typeface="+mn-ea"/>
                <a:cs typeface="+mn-cs"/>
              </a:rPr>
              <a:t>. En </a:t>
            </a:r>
            <a:r>
              <a:rPr lang="it-IT" sz="1100" kern="1200" dirty="0" err="1" smtClean="0">
                <a:solidFill>
                  <a:schemeClr val="tx1"/>
                </a:solidFill>
                <a:effectLst/>
                <a:latin typeface="+mn-lt"/>
                <a:ea typeface="+mn-ea"/>
                <a:cs typeface="+mn-cs"/>
              </a:rPr>
              <a:t>paires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ou</a:t>
            </a:r>
            <a:r>
              <a:rPr lang="it-IT" sz="1100" kern="1200" dirty="0" smtClean="0">
                <a:solidFill>
                  <a:schemeClr val="tx1"/>
                </a:solidFill>
                <a:effectLst/>
                <a:latin typeface="+mn-lt"/>
                <a:ea typeface="+mn-ea"/>
                <a:cs typeface="+mn-cs"/>
              </a:rPr>
              <a:t> en </a:t>
            </a:r>
            <a:r>
              <a:rPr lang="it-IT" sz="1100" kern="1200" dirty="0" err="1" smtClean="0">
                <a:solidFill>
                  <a:schemeClr val="tx1"/>
                </a:solidFill>
                <a:effectLst/>
                <a:latin typeface="+mn-lt"/>
                <a:ea typeface="+mn-ea"/>
                <a:cs typeface="+mn-cs"/>
              </a:rPr>
              <a:t>petits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groupes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partagez</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votre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diagramme</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parlez</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vos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choix</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Lorsque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chaque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membre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groupe</a:t>
            </a:r>
            <a:r>
              <a:rPr lang="it-IT" sz="1100" kern="1200" dirty="0" smtClean="0">
                <a:solidFill>
                  <a:schemeClr val="tx1"/>
                </a:solidFill>
                <a:effectLst/>
                <a:latin typeface="+mn-lt"/>
                <a:ea typeface="+mn-ea"/>
                <a:cs typeface="+mn-cs"/>
              </a:rPr>
              <a:t> a </a:t>
            </a:r>
            <a:r>
              <a:rPr lang="it-IT" sz="1100" kern="1200" dirty="0" err="1" smtClean="0">
                <a:solidFill>
                  <a:schemeClr val="tx1"/>
                </a:solidFill>
                <a:effectLst/>
                <a:latin typeface="+mn-lt"/>
                <a:ea typeface="+mn-ea"/>
                <a:cs typeface="+mn-cs"/>
              </a:rPr>
              <a:t>terminé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examinez</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similitudes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partagées</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différences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sein</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groupe</a:t>
            </a:r>
            <a:r>
              <a:rPr lang="it-IT" sz="1100" kern="1200" dirty="0" smtClean="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51036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it-IT" sz="1100" kern="1200" dirty="0" smtClean="0">
                <a:solidFill>
                  <a:schemeClr val="tx1"/>
                </a:solidFill>
                <a:effectLst/>
                <a:latin typeface="+mn-lt"/>
                <a:ea typeface="+mn-ea"/>
                <a:cs typeface="+mn-cs"/>
              </a:rPr>
              <a:t>Le </a:t>
            </a:r>
            <a:r>
              <a:rPr lang="it-IT" sz="1100" kern="1200" dirty="0" err="1" smtClean="0">
                <a:solidFill>
                  <a:schemeClr val="tx1"/>
                </a:solidFill>
                <a:effectLst/>
                <a:latin typeface="+mn-lt"/>
                <a:ea typeface="+mn-ea"/>
                <a:cs typeface="+mn-cs"/>
              </a:rPr>
              <a:t>but</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cet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exercice</a:t>
            </a:r>
            <a:r>
              <a:rPr lang="it-IT" sz="1100" kern="1200" dirty="0" smtClean="0">
                <a:solidFill>
                  <a:schemeClr val="tx1"/>
                </a:solidFill>
                <a:effectLst/>
                <a:latin typeface="+mn-lt"/>
                <a:ea typeface="+mn-ea"/>
                <a:cs typeface="+mn-cs"/>
              </a:rPr>
              <a:t> est de </a:t>
            </a:r>
            <a:r>
              <a:rPr lang="it-IT" sz="1100" kern="1200" dirty="0" err="1" smtClean="0">
                <a:solidFill>
                  <a:schemeClr val="tx1"/>
                </a:solidFill>
                <a:effectLst/>
                <a:latin typeface="+mn-lt"/>
                <a:ea typeface="+mn-ea"/>
                <a:cs typeface="+mn-cs"/>
              </a:rPr>
              <a:t>créer</a:t>
            </a:r>
            <a:r>
              <a:rPr lang="it-IT" sz="1100" kern="1200" dirty="0" smtClean="0">
                <a:solidFill>
                  <a:schemeClr val="tx1"/>
                </a:solidFill>
                <a:effectLst/>
                <a:latin typeface="+mn-lt"/>
                <a:ea typeface="+mn-ea"/>
                <a:cs typeface="+mn-cs"/>
              </a:rPr>
              <a:t> une </a:t>
            </a:r>
            <a:r>
              <a:rPr lang="it-IT" sz="1100" kern="1200" dirty="0" err="1" smtClean="0">
                <a:solidFill>
                  <a:schemeClr val="tx1"/>
                </a:solidFill>
                <a:effectLst/>
                <a:latin typeface="+mn-lt"/>
                <a:ea typeface="+mn-ea"/>
                <a:cs typeface="+mn-cs"/>
              </a:rPr>
              <a:t>prise</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conscience</a:t>
            </a:r>
            <a:r>
              <a:rPr lang="it-IT" sz="1100" kern="1200" dirty="0" smtClean="0">
                <a:solidFill>
                  <a:schemeClr val="tx1"/>
                </a:solidFill>
                <a:effectLst/>
                <a:latin typeface="+mn-lt"/>
                <a:ea typeface="+mn-ea"/>
                <a:cs typeface="+mn-cs"/>
              </a:rPr>
              <a:t> de la vie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fournir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occasions</a:t>
            </a:r>
            <a:r>
              <a:rPr lang="it-IT" sz="1100" kern="1200" dirty="0" smtClean="0">
                <a:solidFill>
                  <a:schemeClr val="tx1"/>
                </a:solidFill>
                <a:effectLst/>
                <a:latin typeface="+mn-lt"/>
                <a:ea typeface="+mn-ea"/>
                <a:cs typeface="+mn-cs"/>
              </a:rPr>
              <a:t> d'</a:t>
            </a:r>
            <a:r>
              <a:rPr lang="it-IT" sz="1100" kern="1200" dirty="0" err="1" smtClean="0">
                <a:solidFill>
                  <a:schemeClr val="tx1"/>
                </a:solidFill>
                <a:effectLst/>
                <a:latin typeface="+mn-lt"/>
                <a:ea typeface="+mn-ea"/>
                <a:cs typeface="+mn-cs"/>
              </a:rPr>
              <a:t>empathie</a:t>
            </a:r>
            <a:r>
              <a:rPr lang="it-IT" sz="1100" kern="1200" dirty="0" smtClean="0">
                <a:solidFill>
                  <a:schemeClr val="tx1"/>
                </a:solidFill>
                <a:effectLst/>
                <a:latin typeface="+mn-lt"/>
                <a:ea typeface="+mn-ea"/>
                <a:cs typeface="+mn-cs"/>
              </a:rPr>
              <a:t> et de </a:t>
            </a:r>
            <a:r>
              <a:rPr lang="it-IT" sz="1100" kern="1200" dirty="0" err="1" smtClean="0">
                <a:solidFill>
                  <a:schemeClr val="tx1"/>
                </a:solidFill>
                <a:effectLst/>
                <a:latin typeface="+mn-lt"/>
                <a:ea typeface="+mn-ea"/>
                <a:cs typeface="+mn-cs"/>
              </a:rPr>
              <a:t>compréhension</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sein</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groupe</a:t>
            </a:r>
            <a:r>
              <a:rPr lang="it-IT" sz="1100" kern="1200" dirty="0" smtClean="0">
                <a:solidFill>
                  <a:schemeClr val="tx1"/>
                </a:solidFill>
                <a:effectLst/>
                <a:latin typeface="+mn-lt"/>
                <a:ea typeface="+mn-ea"/>
                <a:cs typeface="+mn-cs"/>
              </a:rPr>
              <a:t> et d'</a:t>
            </a:r>
            <a:r>
              <a:rPr lang="it-IT" sz="1100" kern="1200" dirty="0" err="1" smtClean="0">
                <a:solidFill>
                  <a:schemeClr val="tx1"/>
                </a:solidFill>
                <a:effectLst/>
                <a:latin typeface="+mn-lt"/>
                <a:ea typeface="+mn-ea"/>
                <a:cs typeface="+mn-cs"/>
              </a:rPr>
              <a:t>encourager</a:t>
            </a:r>
            <a:r>
              <a:rPr lang="it-IT" sz="1100" kern="1200" dirty="0" smtClean="0">
                <a:solidFill>
                  <a:schemeClr val="tx1"/>
                </a:solidFill>
                <a:effectLst/>
                <a:latin typeface="+mn-lt"/>
                <a:ea typeface="+mn-ea"/>
                <a:cs typeface="+mn-cs"/>
              </a:rPr>
              <a:t> un plus </a:t>
            </a:r>
            <a:r>
              <a:rPr lang="it-IT" sz="1100" kern="1200" dirty="0" err="1" smtClean="0">
                <a:solidFill>
                  <a:schemeClr val="tx1"/>
                </a:solidFill>
                <a:effectLst/>
                <a:latin typeface="+mn-lt"/>
                <a:ea typeface="+mn-ea"/>
                <a:cs typeface="+mn-cs"/>
              </a:rPr>
              <a:t>grand</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niveau</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conscience</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soi</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du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groupe</a:t>
            </a:r>
            <a:r>
              <a:rPr lang="it-IT" sz="1100" kern="1200" dirty="0" smtClean="0">
                <a:solidFill>
                  <a:schemeClr val="tx1"/>
                </a:solidFill>
                <a:effectLst/>
                <a:latin typeface="+mn-lt"/>
                <a:ea typeface="+mn-ea"/>
                <a:cs typeface="+mn-cs"/>
              </a:rPr>
              <a:t>. Pour </a:t>
            </a:r>
            <a:r>
              <a:rPr lang="it-IT" sz="1100" kern="1200" dirty="0" err="1" smtClean="0">
                <a:solidFill>
                  <a:schemeClr val="tx1"/>
                </a:solidFill>
                <a:effectLst/>
                <a:latin typeface="+mn-lt"/>
                <a:ea typeface="+mn-ea"/>
                <a:cs typeface="+mn-cs"/>
              </a:rPr>
              <a:t>commencer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exercice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demandez</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chaque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participant</a:t>
            </a:r>
            <a:r>
              <a:rPr lang="it-IT" sz="1100" kern="1200" dirty="0" smtClean="0">
                <a:solidFill>
                  <a:schemeClr val="tx1"/>
                </a:solidFill>
                <a:effectLst/>
                <a:latin typeface="+mn-lt"/>
                <a:ea typeface="+mn-ea"/>
                <a:cs typeface="+mn-cs"/>
              </a:rPr>
              <a:t> d'</a:t>
            </a:r>
            <a:r>
              <a:rPr lang="it-IT" sz="1100" kern="1200" dirty="0" err="1" smtClean="0">
                <a:solidFill>
                  <a:schemeClr val="tx1"/>
                </a:solidFill>
                <a:effectLst/>
                <a:latin typeface="+mn-lt"/>
                <a:ea typeface="+mn-ea"/>
                <a:cs typeface="+mn-cs"/>
              </a:rPr>
              <a:t>écrire</a:t>
            </a:r>
            <a:r>
              <a:rPr lang="it-IT" sz="1100" kern="1200" dirty="0" smtClean="0">
                <a:solidFill>
                  <a:schemeClr val="tx1"/>
                </a:solidFill>
                <a:effectLst/>
                <a:latin typeface="+mn-lt"/>
                <a:ea typeface="+mn-ea"/>
                <a:cs typeface="+mn-cs"/>
              </a:rPr>
              <a:t> sur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feuilles</a:t>
            </a:r>
            <a:r>
              <a:rPr lang="it-IT" sz="1100" kern="1200" dirty="0" smtClean="0">
                <a:solidFill>
                  <a:schemeClr val="tx1"/>
                </a:solidFill>
                <a:effectLst/>
                <a:latin typeface="+mn-lt"/>
                <a:ea typeface="+mn-ea"/>
                <a:cs typeface="+mn-cs"/>
              </a:rPr>
              <a:t> de papier </a:t>
            </a:r>
            <a:r>
              <a:rPr lang="it-IT" sz="1100" kern="1200" dirty="0" err="1" smtClean="0">
                <a:solidFill>
                  <a:schemeClr val="tx1"/>
                </a:solidFill>
                <a:effectLst/>
                <a:latin typeface="+mn-lt"/>
                <a:ea typeface="+mn-ea"/>
                <a:cs typeface="+mn-cs"/>
              </a:rPr>
              <a:t>séparées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trois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quatre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événements</a:t>
            </a:r>
            <a:r>
              <a:rPr lang="it-IT" sz="1100" kern="1200" dirty="0" smtClean="0">
                <a:solidFill>
                  <a:schemeClr val="tx1"/>
                </a:solidFill>
                <a:effectLst/>
                <a:latin typeface="+mn-lt"/>
                <a:ea typeface="+mn-ea"/>
                <a:cs typeface="+mn-cs"/>
              </a:rPr>
              <a:t> qui </a:t>
            </a:r>
            <a:r>
              <a:rPr lang="it-IT" sz="1100" kern="1200" dirty="0" err="1" smtClean="0">
                <a:solidFill>
                  <a:schemeClr val="tx1"/>
                </a:solidFill>
                <a:effectLst/>
                <a:latin typeface="+mn-lt"/>
                <a:ea typeface="+mn-ea"/>
                <a:cs typeface="+mn-cs"/>
              </a:rPr>
              <a:t>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eu</a:t>
            </a:r>
            <a:r>
              <a:rPr lang="it-IT" sz="1100" kern="1200" dirty="0" smtClean="0">
                <a:solidFill>
                  <a:schemeClr val="tx1"/>
                </a:solidFill>
                <a:effectLst/>
                <a:latin typeface="+mn-lt"/>
                <a:ea typeface="+mn-ea"/>
                <a:cs typeface="+mn-cs"/>
              </a:rPr>
              <a:t> un impact </a:t>
            </a:r>
            <a:r>
              <a:rPr lang="it-IT" sz="1100" kern="1200" dirty="0" err="1" smtClean="0">
                <a:solidFill>
                  <a:schemeClr val="tx1"/>
                </a:solidFill>
                <a:effectLst/>
                <a:latin typeface="+mn-lt"/>
                <a:ea typeface="+mn-ea"/>
                <a:cs typeface="+mn-cs"/>
              </a:rPr>
              <a:t>positif</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négatif</a:t>
            </a:r>
            <a:r>
              <a:rPr lang="it-IT" sz="1100" kern="1200" dirty="0" smtClean="0">
                <a:solidFill>
                  <a:schemeClr val="tx1"/>
                </a:solidFill>
                <a:effectLst/>
                <a:latin typeface="+mn-lt"/>
                <a:ea typeface="+mn-ea"/>
                <a:cs typeface="+mn-cs"/>
              </a:rPr>
              <a:t> sur </a:t>
            </a:r>
            <a:r>
              <a:rPr lang="it-IT" sz="1100" kern="1200" dirty="0" err="1" smtClean="0">
                <a:solidFill>
                  <a:schemeClr val="tx1"/>
                </a:solidFill>
                <a:effectLst/>
                <a:latin typeface="+mn-lt"/>
                <a:ea typeface="+mn-ea"/>
                <a:cs typeface="+mn-cs"/>
              </a:rPr>
              <a:t>leur</a:t>
            </a:r>
            <a:r>
              <a:rPr lang="it-IT" sz="1100" kern="1200" dirty="0" smtClean="0">
                <a:solidFill>
                  <a:schemeClr val="tx1"/>
                </a:solidFill>
                <a:effectLst/>
                <a:latin typeface="+mn-lt"/>
                <a:ea typeface="+mn-ea"/>
                <a:cs typeface="+mn-cs"/>
              </a:rPr>
              <a:t> vie, par </a:t>
            </a:r>
            <a:r>
              <a:rPr lang="it-IT" sz="1100" kern="1200" dirty="0" err="1" smtClean="0">
                <a:solidFill>
                  <a:schemeClr val="tx1"/>
                </a:solidFill>
                <a:effectLst/>
                <a:latin typeface="+mn-lt"/>
                <a:ea typeface="+mn-ea"/>
                <a:cs typeface="+mn-cs"/>
              </a:rPr>
              <a:t>exemple</a:t>
            </a:r>
            <a:r>
              <a:rPr lang="it-IT" sz="1100" kern="1200" dirty="0" smtClean="0">
                <a:solidFill>
                  <a:schemeClr val="tx1"/>
                </a:solidFill>
                <a:effectLst/>
                <a:latin typeface="+mn-lt"/>
                <a:ea typeface="+mn-ea"/>
                <a:cs typeface="+mn-cs"/>
              </a:rPr>
              <a:t> une </a:t>
            </a:r>
            <a:r>
              <a:rPr lang="it-IT" sz="1100" kern="1200" dirty="0" err="1" smtClean="0">
                <a:solidFill>
                  <a:schemeClr val="tx1"/>
                </a:solidFill>
                <a:effectLst/>
                <a:latin typeface="+mn-lt"/>
                <a:ea typeface="+mn-ea"/>
                <a:cs typeface="+mn-cs"/>
              </a:rPr>
              <a:t>naissance</a:t>
            </a:r>
            <a:r>
              <a:rPr lang="it-IT" sz="1100" kern="1200" dirty="0" smtClean="0">
                <a:solidFill>
                  <a:schemeClr val="tx1"/>
                </a:solidFill>
                <a:effectLst/>
                <a:latin typeface="+mn-lt"/>
                <a:ea typeface="+mn-ea"/>
                <a:cs typeface="+mn-cs"/>
              </a:rPr>
              <a:t>, un </a:t>
            </a:r>
            <a:r>
              <a:rPr lang="it-IT" sz="1100" kern="1200" dirty="0" err="1" smtClean="0">
                <a:solidFill>
                  <a:schemeClr val="tx1"/>
                </a:solidFill>
                <a:effectLst/>
                <a:latin typeface="+mn-lt"/>
                <a:ea typeface="+mn-ea"/>
                <a:cs typeface="+mn-cs"/>
              </a:rPr>
              <a:t>décès</a:t>
            </a:r>
            <a:r>
              <a:rPr lang="it-IT" sz="1100" kern="1200" dirty="0" smtClean="0">
                <a:solidFill>
                  <a:schemeClr val="tx1"/>
                </a:solidFill>
                <a:effectLst/>
                <a:latin typeface="+mn-lt"/>
                <a:ea typeface="+mn-ea"/>
                <a:cs typeface="+mn-cs"/>
              </a:rPr>
              <a:t>, un festival, une </a:t>
            </a:r>
            <a:r>
              <a:rPr lang="it-IT" sz="1100" kern="1200" dirty="0" err="1" smtClean="0">
                <a:solidFill>
                  <a:schemeClr val="tx1"/>
                </a:solidFill>
                <a:effectLst/>
                <a:latin typeface="+mn-lt"/>
                <a:ea typeface="+mn-ea"/>
                <a:cs typeface="+mn-cs"/>
              </a:rPr>
              <a:t>catastrophe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naturelle</a:t>
            </a:r>
            <a:r>
              <a:rPr lang="it-IT" sz="1100" kern="1200" dirty="0" smtClean="0">
                <a:solidFill>
                  <a:schemeClr val="tx1"/>
                </a:solidFill>
                <a:effectLst/>
                <a:latin typeface="+mn-lt"/>
                <a:ea typeface="+mn-ea"/>
                <a:cs typeface="+mn-cs"/>
              </a:rPr>
              <a:t>, un jour </a:t>
            </a:r>
            <a:r>
              <a:rPr lang="it-IT" sz="1100" kern="1200" dirty="0" err="1" smtClean="0">
                <a:solidFill>
                  <a:schemeClr val="tx1"/>
                </a:solidFill>
                <a:effectLst/>
                <a:latin typeface="+mn-lt"/>
                <a:ea typeface="+mn-ea"/>
                <a:cs typeface="+mn-cs"/>
              </a:rPr>
              <a:t>férié</a:t>
            </a:r>
            <a:r>
              <a:rPr lang="it-IT" sz="1100" kern="1200" dirty="0" smtClean="0">
                <a:solidFill>
                  <a:schemeClr val="tx1"/>
                </a:solidFill>
                <a:effectLst/>
                <a:latin typeface="+mn-lt"/>
                <a:ea typeface="+mn-ea"/>
                <a:cs typeface="+mn-cs"/>
              </a:rPr>
              <a:t>, etc. </a:t>
            </a:r>
            <a:r>
              <a:rPr lang="it-IT" sz="1100" kern="1200" dirty="0" err="1" smtClean="0">
                <a:solidFill>
                  <a:schemeClr val="tx1"/>
                </a:solidFill>
                <a:effectLst/>
                <a:latin typeface="+mn-lt"/>
                <a:ea typeface="+mn-ea"/>
                <a:cs typeface="+mn-cs"/>
              </a:rPr>
              <a:t>Lorsque</a:t>
            </a:r>
            <a:r>
              <a:rPr lang="it-IT" sz="1100" kern="1200" dirty="0" smtClean="0">
                <a:solidFill>
                  <a:schemeClr val="tx1"/>
                </a:solidFill>
                <a:effectLst/>
                <a:latin typeface="+mn-lt"/>
                <a:ea typeface="+mn-ea"/>
                <a:cs typeface="+mn-cs"/>
              </a:rPr>
              <a:t> cela est </a:t>
            </a:r>
            <a:r>
              <a:rPr lang="it-IT" sz="1100" kern="1200" dirty="0" err="1" smtClean="0">
                <a:solidFill>
                  <a:schemeClr val="tx1"/>
                </a:solidFill>
                <a:effectLst/>
                <a:latin typeface="+mn-lt"/>
                <a:ea typeface="+mn-ea"/>
                <a:cs typeface="+mn-cs"/>
              </a:rPr>
              <a:t>terminé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comparez</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événements</a:t>
            </a:r>
            <a:r>
              <a:rPr lang="it-IT" sz="1100" kern="1200" dirty="0" smtClean="0">
                <a:solidFill>
                  <a:schemeClr val="tx1"/>
                </a:solidFill>
                <a:effectLst/>
                <a:latin typeface="+mn-lt"/>
                <a:ea typeface="+mn-ea"/>
                <a:cs typeface="+mn-cs"/>
              </a:rPr>
              <a:t> en </a:t>
            </a:r>
            <a:r>
              <a:rPr lang="it-IT" sz="1100" kern="1200" dirty="0" err="1" smtClean="0">
                <a:solidFill>
                  <a:schemeClr val="tx1"/>
                </a:solidFill>
                <a:effectLst/>
                <a:latin typeface="+mn-lt"/>
                <a:ea typeface="+mn-ea"/>
                <a:cs typeface="+mn-cs"/>
              </a:rPr>
              <a:t>examinant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similitudes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choix</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aussi</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différences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Demandez</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ceux</a:t>
            </a:r>
            <a:r>
              <a:rPr lang="it-IT" sz="1100" kern="1200" dirty="0" smtClean="0">
                <a:solidFill>
                  <a:schemeClr val="tx1"/>
                </a:solidFill>
                <a:effectLst/>
                <a:latin typeface="+mn-lt"/>
                <a:ea typeface="+mn-ea"/>
                <a:cs typeface="+mn-cs"/>
              </a:rPr>
              <a:t> qui </a:t>
            </a:r>
            <a:r>
              <a:rPr lang="it-IT" sz="1100" kern="1200" dirty="0" err="1" smtClean="0">
                <a:solidFill>
                  <a:schemeClr val="tx1"/>
                </a:solidFill>
                <a:effectLst/>
                <a:latin typeface="+mn-lt"/>
                <a:ea typeface="+mn-ea"/>
                <a:cs typeface="+mn-cs"/>
              </a:rPr>
              <a:t>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fait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choix</a:t>
            </a:r>
            <a:r>
              <a:rPr lang="it-IT" sz="1100" kern="1200" dirty="0" smtClean="0">
                <a:solidFill>
                  <a:schemeClr val="tx1"/>
                </a:solidFill>
                <a:effectLst/>
                <a:latin typeface="+mn-lt"/>
                <a:ea typeface="+mn-ea"/>
                <a:cs typeface="+mn-cs"/>
              </a:rPr>
              <a:t> d'</a:t>
            </a:r>
            <a:r>
              <a:rPr lang="it-IT" sz="1100" kern="1200" dirty="0" err="1" smtClean="0">
                <a:solidFill>
                  <a:schemeClr val="tx1"/>
                </a:solidFill>
                <a:effectLst/>
                <a:latin typeface="+mn-lt"/>
                <a:ea typeface="+mn-ea"/>
                <a:cs typeface="+mn-cs"/>
              </a:rPr>
              <a:t>événements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similaires</a:t>
            </a:r>
            <a:r>
              <a:rPr lang="it-IT" sz="1100" kern="1200" dirty="0" smtClean="0">
                <a:solidFill>
                  <a:schemeClr val="tx1"/>
                </a:solidFill>
                <a:effectLst/>
                <a:latin typeface="+mn-lt"/>
                <a:ea typeface="+mn-ea"/>
                <a:cs typeface="+mn-cs"/>
              </a:rPr>
              <a:t> de discuter de </a:t>
            </a:r>
            <a:r>
              <a:rPr lang="it-IT" sz="1100" kern="1200" dirty="0" err="1" smtClean="0">
                <a:solidFill>
                  <a:schemeClr val="tx1"/>
                </a:solidFill>
                <a:effectLst/>
                <a:latin typeface="+mn-lt"/>
                <a:ea typeface="+mn-ea"/>
                <a:cs typeface="+mn-cs"/>
              </a:rPr>
              <a:t>leurs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perspectives</a:t>
            </a:r>
            <a:r>
              <a:rPr lang="it-IT" sz="1100" kern="1200" dirty="0" smtClean="0">
                <a:solidFill>
                  <a:schemeClr val="tx1"/>
                </a:solidFill>
                <a:effectLst/>
                <a:latin typeface="+mn-lt"/>
                <a:ea typeface="+mn-ea"/>
                <a:cs typeface="+mn-cs"/>
              </a:rPr>
              <a:t> sur </a:t>
            </a:r>
            <a:r>
              <a:rPr lang="it-IT" sz="1100" kern="1200" dirty="0" err="1" smtClean="0">
                <a:solidFill>
                  <a:schemeClr val="tx1"/>
                </a:solidFill>
                <a:effectLst/>
                <a:latin typeface="+mn-lt"/>
                <a:ea typeface="+mn-ea"/>
                <a:cs typeface="+mn-cs"/>
              </a:rPr>
              <a:t>leur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choix</a:t>
            </a:r>
            <a:r>
              <a:rPr lang="it-IT" sz="1100" kern="1200" dirty="0" smtClean="0">
                <a:solidFill>
                  <a:schemeClr val="tx1"/>
                </a:solidFill>
                <a:effectLst/>
                <a:latin typeface="+mn-lt"/>
                <a:ea typeface="+mn-ea"/>
                <a:cs typeface="+mn-cs"/>
              </a:rPr>
              <a:t> et de l'impact de </a:t>
            </a:r>
            <a:r>
              <a:rPr lang="it-IT" sz="1100" kern="1200" dirty="0" err="1" smtClean="0">
                <a:solidFill>
                  <a:schemeClr val="tx1"/>
                </a:solidFill>
                <a:effectLst/>
                <a:latin typeface="+mn-lt"/>
                <a:ea typeface="+mn-ea"/>
                <a:cs typeface="+mn-cs"/>
              </a:rPr>
              <a:t>ces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événements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particuliers</a:t>
            </a:r>
            <a:r>
              <a:rPr lang="it-IT" sz="1100" kern="1200" dirty="0" smtClean="0">
                <a:solidFill>
                  <a:schemeClr val="tx1"/>
                </a:solidFill>
                <a:effectLst/>
                <a:latin typeface="+mn-lt"/>
                <a:ea typeface="+mn-ea"/>
                <a:cs typeface="+mn-cs"/>
              </a:rPr>
              <a:t> sur </a:t>
            </a:r>
            <a:r>
              <a:rPr lang="it-IT" sz="1100" kern="1200" dirty="0" err="1" smtClean="0">
                <a:solidFill>
                  <a:schemeClr val="tx1"/>
                </a:solidFill>
                <a:effectLst/>
                <a:latin typeface="+mn-lt"/>
                <a:ea typeface="+mn-ea"/>
                <a:cs typeface="+mn-cs"/>
              </a:rPr>
              <a:t>leur</a:t>
            </a:r>
            <a:r>
              <a:rPr lang="it-IT" sz="1100" kern="1200" dirty="0" smtClean="0">
                <a:solidFill>
                  <a:schemeClr val="tx1"/>
                </a:solidFill>
                <a:effectLst/>
                <a:latin typeface="+mn-lt"/>
                <a:ea typeface="+mn-ea"/>
                <a:cs typeface="+mn-cs"/>
              </a:rPr>
              <a:t> vie</a:t>
            </a:r>
            <a:r>
              <a:rPr lang="it-IT" dirty="0" smtClean="0">
                <a:effectLst/>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5103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4485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fr-FR" sz="1100" kern="1200" dirty="0" smtClean="0">
                <a:solidFill>
                  <a:schemeClr val="tx1"/>
                </a:solidFill>
                <a:effectLst/>
                <a:latin typeface="+mn-lt"/>
                <a:ea typeface="+mn-ea"/>
                <a:cs typeface="+mn-cs"/>
              </a:rPr>
              <a:t>L'identité personnelle est la façon dont nous nous percevons par rapport à ceux qui nous entourent. Nous sommes nés avec certains aspects de notre identité : notre nationalité, notre sexe et notre histoire génétique. Nous formons d'autres parties de notre identité personnelle au fur et à mesure que nous nous développons et mûrissons, à travers nos expériences et nos interactions avec la famille, les amis et la communauté. </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L'identité sociale est la façon dont nous sommes en relation avec les autres et dont nous fonctionnons dans de nombreuses situations sociales différentes. Tout au long de notre vie, nous interagissons avec divers groupes sociaux, y compris la famille, les amis, les camarades de classe, les collègues de travail, les communautés locales, les groupes culturels et religieux, les différentes nationalités. Nous définissons notre identité sociale par la façon dont nous nous percevons par rapport à ces groupes sociaux.</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L'identité ethnique est le partage de pratiques culturelles, de sentiments, de perceptions et de comportements avec des personnes de la même ethnie.</a:t>
            </a:r>
            <a:r>
              <a:rPr lang="it-IT" dirty="0" smtClean="0">
                <a:effectLst/>
              </a:rPr>
              <a:t> </a:t>
            </a:r>
            <a:endParaRPr lang="en-GB" sz="1100" kern="1200" dirty="0" smtClean="0">
              <a:solidFill>
                <a:schemeClr val="tx1"/>
              </a:solidFill>
              <a:effectLst/>
              <a:latin typeface="+mn-lt"/>
              <a:ea typeface="+mn-ea"/>
              <a:cs typeface="+mn-cs"/>
            </a:endParaRPr>
          </a:p>
          <a:p>
            <a:pPr marL="0" lvl="0" indent="0">
              <a:spcBef>
                <a:spcPts val="0"/>
              </a:spcBef>
              <a:buNone/>
            </a:pPr>
            <a:endParaRPr lang="en-GB" noProof="0" dirty="0"/>
          </a:p>
        </p:txBody>
      </p:sp>
    </p:spTree>
    <p:extLst>
      <p:ext uri="{BB962C8B-B14F-4D97-AF65-F5344CB8AC3E}">
        <p14:creationId xmlns:p14="http://schemas.microsoft.com/office/powerpoint/2010/main" val="169087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fr-FR" sz="1100" kern="1200" dirty="0" smtClean="0">
                <a:solidFill>
                  <a:schemeClr val="tx1"/>
                </a:solidFill>
                <a:effectLst/>
                <a:latin typeface="+mn-lt"/>
                <a:ea typeface="+mn-ea"/>
                <a:cs typeface="+mn-cs"/>
              </a:rPr>
              <a:t>Les personnes, en particulier les enfants, peuvent devenir confus au sujet de leur identité sociale, personnelle et ethnique s'ils ont été séparés de leur famille, de leurs amis ou de leurs réseaux culturels et ethniques. Il peut être difficile pour certaines personnes de s'adapter à de nouveaux environnements, coutumes et cultures. </a:t>
            </a:r>
            <a:endParaRPr lang="it-IT" sz="1100" kern="1200" dirty="0" smtClean="0">
              <a:solidFill>
                <a:schemeClr val="tx1"/>
              </a:solidFill>
              <a:effectLst/>
              <a:latin typeface="+mn-lt"/>
              <a:ea typeface="+mn-ea"/>
              <a:cs typeface="+mn-cs"/>
            </a:endParaRPr>
          </a:p>
          <a:p>
            <a:pPr>
              <a:buNone/>
            </a:pPr>
            <a:r>
              <a:rPr lang="fr-FR" sz="1100" kern="1200" dirty="0" smtClean="0">
                <a:solidFill>
                  <a:schemeClr val="tx1"/>
                </a:solidFill>
                <a:effectLst/>
                <a:latin typeface="+mn-lt"/>
                <a:ea typeface="+mn-ea"/>
                <a:cs typeface="+mn-cs"/>
              </a:rPr>
              <a:t>Partager nos histoires et explorer comment l'identité affecte ou informe notre perspective peut nous aider à comprendre l'impact de la diversité sur les interactions et les relations humaines. L'exploration de la diversité et des similitudes au sein d'un groupe peut mener à une plus grande prise de conscience, à l'empathie et à l'établissement de liens</a:t>
            </a:r>
            <a:r>
              <a:rPr lang="it-IT" dirty="0" smtClean="0">
                <a:effectLst/>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7790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histoires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racontent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entendons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façonnent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Certaines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histoires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immuables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comme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âge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ou</a:t>
            </a:r>
            <a:r>
              <a:rPr lang="it-IT" sz="1100" kern="1200" dirty="0" smtClean="0">
                <a:solidFill>
                  <a:schemeClr val="tx1"/>
                </a:solidFill>
                <a:effectLst/>
                <a:latin typeface="+mn-lt"/>
                <a:ea typeface="+mn-ea"/>
                <a:cs typeface="+mn-cs"/>
              </a:rPr>
              <a:t> l'</a:t>
            </a:r>
            <a:r>
              <a:rPr lang="it-IT" sz="1100" kern="1200" dirty="0" err="1" smtClean="0">
                <a:solidFill>
                  <a:schemeClr val="tx1"/>
                </a:solidFill>
                <a:effectLst/>
                <a:latin typeface="+mn-lt"/>
                <a:ea typeface="+mn-ea"/>
                <a:cs typeface="+mn-cs"/>
              </a:rPr>
              <a:t>endroit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où</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sommes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nés</a:t>
            </a:r>
            <a:r>
              <a:rPr lang="it-IT" sz="1100" kern="1200" dirty="0" smtClean="0">
                <a:solidFill>
                  <a:schemeClr val="tx1"/>
                </a:solidFill>
                <a:effectLst/>
                <a:latin typeface="+mn-lt"/>
                <a:ea typeface="+mn-ea"/>
                <a:cs typeface="+mn-cs"/>
              </a:rPr>
              <a:t>, par </a:t>
            </a:r>
            <a:r>
              <a:rPr lang="it-IT" sz="1100" kern="1200" dirty="0" err="1" smtClean="0">
                <a:solidFill>
                  <a:schemeClr val="tx1"/>
                </a:solidFill>
                <a:effectLst/>
                <a:latin typeface="+mn-lt"/>
                <a:ea typeface="+mn-ea"/>
                <a:cs typeface="+mn-cs"/>
              </a:rPr>
              <a:t>exemple</a:t>
            </a:r>
            <a:r>
              <a:rPr lang="it-IT" sz="1100" kern="1200" dirty="0" smtClean="0">
                <a:solidFill>
                  <a:schemeClr val="tx1"/>
                </a:solidFill>
                <a:effectLst/>
                <a:latin typeface="+mn-lt"/>
                <a:ea typeface="+mn-ea"/>
                <a:cs typeface="+mn-cs"/>
              </a:rPr>
              <a:t>. D'</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aspects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se </a:t>
            </a:r>
            <a:r>
              <a:rPr lang="it-IT" sz="1100" kern="1200" dirty="0" err="1" smtClean="0">
                <a:solidFill>
                  <a:schemeClr val="tx1"/>
                </a:solidFill>
                <a:effectLst/>
                <a:latin typeface="+mn-lt"/>
                <a:ea typeface="+mn-ea"/>
                <a:cs typeface="+mn-cs"/>
              </a:rPr>
              <a:t>forment</a:t>
            </a:r>
            <a:r>
              <a:rPr lang="it-IT" sz="1100" kern="1200" dirty="0" smtClean="0">
                <a:solidFill>
                  <a:schemeClr val="tx1"/>
                </a:solidFill>
                <a:effectLst/>
                <a:latin typeface="+mn-lt"/>
                <a:ea typeface="+mn-ea"/>
                <a:cs typeface="+mn-cs"/>
              </a:rPr>
              <a:t> en relation </a:t>
            </a:r>
            <a:r>
              <a:rPr lang="it-IT" sz="1100" kern="1200" dirty="0" err="1" smtClean="0">
                <a:solidFill>
                  <a:schemeClr val="tx1"/>
                </a:solidFill>
                <a:effectLst/>
                <a:latin typeface="+mn-lt"/>
                <a:ea typeface="+mn-ea"/>
                <a:cs typeface="+mn-cs"/>
              </a:rPr>
              <a:t>avec</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Avec</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choix</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faisons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chaque</a:t>
            </a:r>
            <a:r>
              <a:rPr lang="it-IT" sz="1100" kern="1200" dirty="0" smtClean="0">
                <a:solidFill>
                  <a:schemeClr val="tx1"/>
                </a:solidFill>
                <a:effectLst/>
                <a:latin typeface="+mn-lt"/>
                <a:ea typeface="+mn-ea"/>
                <a:cs typeface="+mn-cs"/>
              </a:rPr>
              <a:t> jour,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façonnons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Mais </a:t>
            </a:r>
            <a:r>
              <a:rPr lang="it-IT" sz="1100" kern="1200" dirty="0" err="1" smtClean="0">
                <a:solidFill>
                  <a:schemeClr val="tx1"/>
                </a:solidFill>
                <a:effectLst/>
                <a:latin typeface="+mn-lt"/>
                <a:ea typeface="+mn-ea"/>
                <a:cs typeface="+mn-cs"/>
              </a:rPr>
              <a:t>quels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facteurs</a:t>
            </a:r>
            <a:r>
              <a:rPr lang="it-IT" sz="1100" kern="1200" dirty="0" smtClean="0">
                <a:solidFill>
                  <a:schemeClr val="tx1"/>
                </a:solidFill>
                <a:effectLst/>
                <a:latin typeface="+mn-lt"/>
                <a:ea typeface="+mn-ea"/>
                <a:cs typeface="+mn-cs"/>
              </a:rPr>
              <a:t> qui </a:t>
            </a:r>
            <a:r>
              <a:rPr lang="it-IT" sz="1100" kern="1200" dirty="0" err="1" smtClean="0">
                <a:solidFill>
                  <a:schemeClr val="tx1"/>
                </a:solidFill>
                <a:effectLst/>
                <a:latin typeface="+mn-lt"/>
                <a:ea typeface="+mn-ea"/>
                <a:cs typeface="+mn-cs"/>
              </a:rPr>
              <a:t>peuvent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influencer</a:t>
            </a:r>
            <a:r>
              <a:rPr lang="it-IT" sz="1100" kern="1200" dirty="0" smtClean="0">
                <a:solidFill>
                  <a:schemeClr val="tx1"/>
                </a:solidFill>
                <a:effectLst/>
                <a:latin typeface="+mn-lt"/>
                <a:ea typeface="+mn-ea"/>
                <a:cs typeface="+mn-cs"/>
              </a:rPr>
              <a:t> nos </a:t>
            </a:r>
            <a:r>
              <a:rPr lang="it-IT" sz="1100" kern="1200" dirty="0" err="1" smtClean="0">
                <a:solidFill>
                  <a:schemeClr val="tx1"/>
                </a:solidFill>
                <a:effectLst/>
                <a:latin typeface="+mn-lt"/>
                <a:ea typeface="+mn-ea"/>
                <a:cs typeface="+mn-cs"/>
              </a:rPr>
              <a:t>choix</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contribuer</a:t>
            </a:r>
            <a:r>
              <a:rPr lang="it-IT" sz="1100" kern="1200" dirty="0" smtClean="0">
                <a:solidFill>
                  <a:schemeClr val="tx1"/>
                </a:solidFill>
                <a:effectLst/>
                <a:latin typeface="+mn-lt"/>
                <a:ea typeface="+mn-ea"/>
                <a:cs typeface="+mn-cs"/>
              </a:rPr>
              <a:t> à la </a:t>
            </a:r>
            <a:r>
              <a:rPr lang="it-IT" sz="1100" kern="1200" dirty="0" err="1" smtClean="0">
                <a:solidFill>
                  <a:schemeClr val="tx1"/>
                </a:solidFill>
                <a:effectLst/>
                <a:latin typeface="+mn-lt"/>
                <a:ea typeface="+mn-ea"/>
                <a:cs typeface="+mn-cs"/>
              </a:rPr>
              <a:t>formation</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7157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it-IT" sz="1100" kern="1200" dirty="0" smtClean="0">
                <a:solidFill>
                  <a:schemeClr val="tx1"/>
                </a:solidFill>
                <a:effectLst/>
                <a:latin typeface="+mn-lt"/>
                <a:ea typeface="+mn-ea"/>
                <a:cs typeface="+mn-cs"/>
              </a:rPr>
              <a:t>Notre </a:t>
            </a:r>
            <a:r>
              <a:rPr lang="it-IT" sz="1100" kern="1200" dirty="0" err="1" smtClean="0">
                <a:solidFill>
                  <a:schemeClr val="tx1"/>
                </a:solidFill>
                <a:effectLst/>
                <a:latin typeface="+mn-lt"/>
                <a:ea typeface="+mn-ea"/>
                <a:cs typeface="+mn-cs"/>
              </a:rPr>
              <a:t>lieu</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naissance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peut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contribuer</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façonner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 l'histoire de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pays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situations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politiques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sociales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économiques</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environnementales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lesquelles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sommes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nés</a:t>
            </a:r>
            <a:r>
              <a:rPr lang="it-IT" dirty="0" smtClean="0">
                <a:effectLst/>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244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it-IT" sz="1100" kern="1200" dirty="0" smtClean="0">
                <a:solidFill>
                  <a:schemeClr val="tx1"/>
                </a:solidFill>
                <a:effectLst/>
                <a:latin typeface="+mn-lt"/>
                <a:ea typeface="+mn-ea"/>
                <a:cs typeface="+mn-cs"/>
              </a:rPr>
              <a:t>Notre </a:t>
            </a:r>
            <a:r>
              <a:rPr lang="it-IT" sz="1100" kern="1200" dirty="0" err="1" smtClean="0">
                <a:solidFill>
                  <a:schemeClr val="tx1"/>
                </a:solidFill>
                <a:effectLst/>
                <a:latin typeface="+mn-lt"/>
                <a:ea typeface="+mn-ea"/>
                <a:cs typeface="+mn-cs"/>
              </a:rPr>
              <a:t>famille</a:t>
            </a:r>
            <a:r>
              <a:rPr lang="it-IT" sz="1100" kern="1200" dirty="0" smtClean="0">
                <a:solidFill>
                  <a:schemeClr val="tx1"/>
                </a:solidFill>
                <a:effectLst/>
                <a:latin typeface="+mn-lt"/>
                <a:ea typeface="+mn-ea"/>
                <a:cs typeface="+mn-cs"/>
              </a:rPr>
              <a:t> est le premier </a:t>
            </a:r>
            <a:r>
              <a:rPr lang="it-IT" sz="1100" kern="1200" dirty="0" err="1" smtClean="0">
                <a:solidFill>
                  <a:schemeClr val="tx1"/>
                </a:solidFill>
                <a:effectLst/>
                <a:latin typeface="+mn-lt"/>
                <a:ea typeface="+mn-ea"/>
                <a:cs typeface="+mn-cs"/>
              </a:rPr>
              <a:t>groupe</a:t>
            </a:r>
            <a:r>
              <a:rPr lang="it-IT" sz="1100" kern="1200" dirty="0" smtClean="0">
                <a:solidFill>
                  <a:schemeClr val="tx1"/>
                </a:solidFill>
                <a:effectLst/>
                <a:latin typeface="+mn-lt"/>
                <a:ea typeface="+mn-ea"/>
                <a:cs typeface="+mn-cs"/>
              </a:rPr>
              <a:t> social </a:t>
            </a:r>
            <a:r>
              <a:rPr lang="it-IT" sz="1100" kern="1200" dirty="0" err="1" smtClean="0">
                <a:solidFill>
                  <a:schemeClr val="tx1"/>
                </a:solidFill>
                <a:effectLst/>
                <a:latin typeface="+mn-lt"/>
                <a:ea typeface="+mn-ea"/>
                <a:cs typeface="+mn-cs"/>
              </a:rPr>
              <a:t>auquel</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sommes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exposés</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peut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donc</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avoir</a:t>
            </a:r>
            <a:r>
              <a:rPr lang="it-IT" sz="1100" kern="1200" dirty="0" smtClean="0">
                <a:solidFill>
                  <a:schemeClr val="tx1"/>
                </a:solidFill>
                <a:effectLst/>
                <a:latin typeface="+mn-lt"/>
                <a:ea typeface="+mn-ea"/>
                <a:cs typeface="+mn-cs"/>
              </a:rPr>
              <a:t> l'</a:t>
            </a:r>
            <a:r>
              <a:rPr lang="it-IT" sz="1100" kern="1200" dirty="0" err="1" smtClean="0">
                <a:solidFill>
                  <a:schemeClr val="tx1"/>
                </a:solidFill>
                <a:effectLst/>
                <a:latin typeface="+mn-lt"/>
                <a:ea typeface="+mn-ea"/>
                <a:cs typeface="+mn-cs"/>
              </a:rPr>
              <a:t>effet</a:t>
            </a:r>
            <a:r>
              <a:rPr lang="it-IT" sz="1100" kern="1200" dirty="0" smtClean="0">
                <a:solidFill>
                  <a:schemeClr val="tx1"/>
                </a:solidFill>
                <a:effectLst/>
                <a:latin typeface="+mn-lt"/>
                <a:ea typeface="+mn-ea"/>
                <a:cs typeface="+mn-cs"/>
              </a:rPr>
              <a:t> le plus </a:t>
            </a:r>
            <a:r>
              <a:rPr lang="it-IT" sz="1100" kern="1200" dirty="0" err="1" smtClean="0">
                <a:solidFill>
                  <a:schemeClr val="tx1"/>
                </a:solidFill>
                <a:effectLst/>
                <a:latin typeface="+mn-lt"/>
                <a:ea typeface="+mn-ea"/>
                <a:cs typeface="+mn-cs"/>
              </a:rPr>
              <a:t>profond</a:t>
            </a:r>
            <a:r>
              <a:rPr lang="it-IT" sz="1100" kern="1200" dirty="0" smtClean="0">
                <a:solidFill>
                  <a:schemeClr val="tx1"/>
                </a:solidFill>
                <a:effectLst/>
                <a:latin typeface="+mn-lt"/>
                <a:ea typeface="+mn-ea"/>
                <a:cs typeface="+mn-cs"/>
              </a:rPr>
              <a:t> sur la </a:t>
            </a:r>
            <a:r>
              <a:rPr lang="it-IT" sz="1100" kern="1200" dirty="0" err="1" smtClean="0">
                <a:solidFill>
                  <a:schemeClr val="tx1"/>
                </a:solidFill>
                <a:effectLst/>
                <a:latin typeface="+mn-lt"/>
                <a:ea typeface="+mn-ea"/>
                <a:cs typeface="+mn-cs"/>
              </a:rPr>
              <a:t>formation</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Dès</a:t>
            </a:r>
            <a:r>
              <a:rPr lang="it-IT" sz="1100" kern="1200" dirty="0" smtClean="0">
                <a:solidFill>
                  <a:schemeClr val="tx1"/>
                </a:solidFill>
                <a:effectLst/>
                <a:latin typeface="+mn-lt"/>
                <a:ea typeface="+mn-ea"/>
                <a:cs typeface="+mn-cs"/>
              </a:rPr>
              <a:t> la </a:t>
            </a:r>
            <a:r>
              <a:rPr lang="it-IT" sz="1100" kern="1200" dirty="0" err="1" smtClean="0">
                <a:solidFill>
                  <a:schemeClr val="tx1"/>
                </a:solidFill>
                <a:effectLst/>
                <a:latin typeface="+mn-lt"/>
                <a:ea typeface="+mn-ea"/>
                <a:cs typeface="+mn-cs"/>
              </a:rPr>
              <a:t>naissance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sommes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exposés</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influences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multigénérationnelles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entre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membres</a:t>
            </a:r>
            <a:r>
              <a:rPr lang="it-IT" sz="1100" kern="1200" dirty="0" smtClean="0">
                <a:solidFill>
                  <a:schemeClr val="tx1"/>
                </a:solidFill>
                <a:effectLst/>
                <a:latin typeface="+mn-lt"/>
                <a:ea typeface="+mn-ea"/>
                <a:cs typeface="+mn-cs"/>
              </a:rPr>
              <a:t> de la </a:t>
            </a:r>
            <a:r>
              <a:rPr lang="it-IT" sz="1100" kern="1200" dirty="0" err="1" smtClean="0">
                <a:solidFill>
                  <a:schemeClr val="tx1"/>
                </a:solidFill>
                <a:effectLst/>
                <a:latin typeface="+mn-lt"/>
                <a:ea typeface="+mn-ea"/>
                <a:cs typeface="+mn-cs"/>
              </a:rPr>
              <a:t>famille</a:t>
            </a:r>
            <a:r>
              <a:rPr lang="it-IT" sz="1100" kern="1200" dirty="0" smtClean="0">
                <a:solidFill>
                  <a:schemeClr val="tx1"/>
                </a:solidFill>
                <a:effectLst/>
                <a:latin typeface="+mn-lt"/>
                <a:ea typeface="+mn-ea"/>
                <a:cs typeface="+mn-cs"/>
              </a:rPr>
              <a:t>, ce qui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amène</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adopter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valeurs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modèles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comportement</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systèmes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croyances</a:t>
            </a:r>
            <a:r>
              <a:rPr lang="it-IT" sz="1100" kern="1200" dirty="0" smtClean="0">
                <a:solidFill>
                  <a:schemeClr val="tx1"/>
                </a:solidFill>
                <a:effectLst/>
                <a:latin typeface="+mn-lt"/>
                <a:ea typeface="+mn-ea"/>
                <a:cs typeface="+mn-cs"/>
              </a:rPr>
              <a:t> qui </a:t>
            </a:r>
            <a:r>
              <a:rPr lang="it-IT" sz="1100" kern="1200" dirty="0" err="1" smtClean="0">
                <a:solidFill>
                  <a:schemeClr val="tx1"/>
                </a:solidFill>
                <a:effectLst/>
                <a:latin typeface="+mn-lt"/>
                <a:ea typeface="+mn-ea"/>
                <a:cs typeface="+mn-cs"/>
              </a:rPr>
              <a:t>peuvent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accompagner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jusqu'à</a:t>
            </a:r>
            <a:r>
              <a:rPr lang="it-IT" sz="1100" kern="1200" dirty="0" smtClean="0">
                <a:solidFill>
                  <a:schemeClr val="tx1"/>
                </a:solidFill>
                <a:effectLst/>
                <a:latin typeface="+mn-lt"/>
                <a:ea typeface="+mn-ea"/>
                <a:cs typeface="+mn-cs"/>
              </a:rPr>
              <a:t> l'</a:t>
            </a:r>
            <a:r>
              <a:rPr lang="it-IT" sz="1100" kern="1200" dirty="0" err="1" smtClean="0">
                <a:solidFill>
                  <a:schemeClr val="tx1"/>
                </a:solidFill>
                <a:effectLst/>
                <a:latin typeface="+mn-lt"/>
                <a:ea typeface="+mn-ea"/>
                <a:cs typeface="+mn-cs"/>
              </a:rPr>
              <a:t>âge</a:t>
            </a:r>
            <a:r>
              <a:rPr lang="it-IT" sz="1100" kern="1200" dirty="0" smtClean="0">
                <a:solidFill>
                  <a:schemeClr val="tx1"/>
                </a:solidFill>
                <a:effectLst/>
                <a:latin typeface="+mn-lt"/>
                <a:ea typeface="+mn-ea"/>
                <a:cs typeface="+mn-cs"/>
              </a:rPr>
              <a:t> adulte et qui </a:t>
            </a:r>
            <a:r>
              <a:rPr lang="it-IT" sz="1100" kern="1200" dirty="0" err="1" smtClean="0">
                <a:solidFill>
                  <a:schemeClr val="tx1"/>
                </a:solidFill>
                <a:effectLst/>
                <a:latin typeface="+mn-lt"/>
                <a:ea typeface="+mn-ea"/>
                <a:cs typeface="+mn-cs"/>
              </a:rPr>
              <a:t>sous-tendent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vision</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du</a:t>
            </a:r>
            <a:r>
              <a:rPr lang="it-IT" sz="1100" kern="1200" dirty="0" smtClean="0">
                <a:solidFill>
                  <a:schemeClr val="tx1"/>
                </a:solidFill>
                <a:effectLst/>
                <a:latin typeface="+mn-lt"/>
                <a:ea typeface="+mn-ea"/>
                <a:cs typeface="+mn-cs"/>
              </a:rPr>
              <a:t> monde. Ce n'est </a:t>
            </a:r>
            <a:r>
              <a:rPr lang="it-IT" sz="1100" kern="1200" dirty="0" err="1" smtClean="0">
                <a:solidFill>
                  <a:schemeClr val="tx1"/>
                </a:solidFill>
                <a:effectLst/>
                <a:latin typeface="+mn-lt"/>
                <a:ea typeface="+mn-ea"/>
                <a:cs typeface="+mn-cs"/>
              </a:rPr>
              <a:t>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lorsque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interagissons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avec</a:t>
            </a:r>
            <a:r>
              <a:rPr lang="it-IT" sz="1100" kern="1200" dirty="0" smtClean="0">
                <a:solidFill>
                  <a:schemeClr val="tx1"/>
                </a:solidFill>
                <a:effectLst/>
                <a:latin typeface="+mn-lt"/>
                <a:ea typeface="+mn-ea"/>
                <a:cs typeface="+mn-cs"/>
              </a:rPr>
              <a:t> d'</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personnes</a:t>
            </a:r>
            <a:r>
              <a:rPr lang="it-IT" sz="1100" kern="1200" dirty="0" smtClean="0">
                <a:solidFill>
                  <a:schemeClr val="tx1"/>
                </a:solidFill>
                <a:effectLst/>
                <a:latin typeface="+mn-lt"/>
                <a:ea typeface="+mn-ea"/>
                <a:cs typeface="+mn-cs"/>
              </a:rPr>
              <a:t> dont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systèmes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valeurs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diffèrent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nôtres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commençons</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explorer</a:t>
            </a:r>
            <a:r>
              <a:rPr lang="it-IT" sz="1100" kern="1200" dirty="0" smtClean="0">
                <a:solidFill>
                  <a:schemeClr val="tx1"/>
                </a:solidFill>
                <a:effectLst/>
                <a:latin typeface="+mn-lt"/>
                <a:ea typeface="+mn-ea"/>
                <a:cs typeface="+mn-cs"/>
              </a:rPr>
              <a:t> et à </a:t>
            </a:r>
            <a:r>
              <a:rPr lang="it-IT" sz="1100" kern="1200" dirty="0" err="1" smtClean="0">
                <a:solidFill>
                  <a:schemeClr val="tx1"/>
                </a:solidFill>
                <a:effectLst/>
                <a:latin typeface="+mn-lt"/>
                <a:ea typeface="+mn-ea"/>
                <a:cs typeface="+mn-cs"/>
              </a:rPr>
              <a:t>remettre</a:t>
            </a:r>
            <a:r>
              <a:rPr lang="it-IT" sz="1100" kern="1200" dirty="0" smtClean="0">
                <a:solidFill>
                  <a:schemeClr val="tx1"/>
                </a:solidFill>
                <a:effectLst/>
                <a:latin typeface="+mn-lt"/>
                <a:ea typeface="+mn-ea"/>
                <a:cs typeface="+mn-cs"/>
              </a:rPr>
              <a:t> en </a:t>
            </a:r>
            <a:r>
              <a:rPr lang="it-IT" sz="1100" kern="1200" dirty="0" err="1" smtClean="0">
                <a:solidFill>
                  <a:schemeClr val="tx1"/>
                </a:solidFill>
                <a:effectLst/>
                <a:latin typeface="+mn-lt"/>
                <a:ea typeface="+mn-ea"/>
                <a:cs typeface="+mn-cs"/>
              </a:rPr>
              <a:t>question</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systèmes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croyances</a:t>
            </a:r>
            <a:r>
              <a:rPr lang="it-IT" sz="1100" kern="1200" dirty="0" smtClean="0">
                <a:solidFill>
                  <a:schemeClr val="tx1"/>
                </a:solidFill>
                <a:effectLst/>
                <a:latin typeface="+mn-lt"/>
                <a:ea typeface="+mn-ea"/>
                <a:cs typeface="+mn-cs"/>
              </a:rPr>
              <a:t>.</a:t>
            </a:r>
            <a:r>
              <a:rPr lang="it-IT" dirty="0" smtClean="0">
                <a:effectLst/>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0309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it-IT" sz="1100" kern="1200" dirty="0" smtClean="0">
                <a:solidFill>
                  <a:schemeClr val="tx1"/>
                </a:solidFill>
                <a:effectLst/>
                <a:latin typeface="+mn-lt"/>
                <a:ea typeface="+mn-ea"/>
                <a:cs typeface="+mn-cs"/>
              </a:rPr>
              <a:t>Notre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culturelle</a:t>
            </a:r>
            <a:r>
              <a:rPr lang="it-IT" sz="1100" kern="1200" dirty="0" smtClean="0">
                <a:solidFill>
                  <a:schemeClr val="tx1"/>
                </a:solidFill>
                <a:effectLst/>
                <a:latin typeface="+mn-lt"/>
                <a:ea typeface="+mn-ea"/>
                <a:cs typeface="+mn-cs"/>
              </a:rPr>
              <a:t> est </a:t>
            </a:r>
            <a:r>
              <a:rPr lang="it-IT" sz="1100" kern="1200" dirty="0" err="1" smtClean="0">
                <a:solidFill>
                  <a:schemeClr val="tx1"/>
                </a:solidFill>
                <a:effectLst/>
                <a:latin typeface="+mn-lt"/>
                <a:ea typeface="+mn-ea"/>
                <a:cs typeface="+mn-cs"/>
              </a:rPr>
              <a:t>liée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besoin</a:t>
            </a:r>
            <a:r>
              <a:rPr lang="it-IT" sz="1100" kern="1200" dirty="0" smtClean="0">
                <a:solidFill>
                  <a:schemeClr val="tx1"/>
                </a:solidFill>
                <a:effectLst/>
                <a:latin typeface="+mn-lt"/>
                <a:ea typeface="+mn-ea"/>
                <a:cs typeface="+mn-cs"/>
              </a:rPr>
              <a:t> d'</a:t>
            </a:r>
            <a:r>
              <a:rPr lang="it-IT" sz="1100" kern="1200" dirty="0" err="1" smtClean="0">
                <a:solidFill>
                  <a:schemeClr val="tx1"/>
                </a:solidFill>
                <a:effectLst/>
                <a:latin typeface="+mn-lt"/>
                <a:ea typeface="+mn-ea"/>
                <a:cs typeface="+mn-cs"/>
              </a:rPr>
              <a:t>appartenance</a:t>
            </a:r>
            <a:r>
              <a:rPr lang="it-IT" sz="1100" kern="1200" dirty="0" smtClean="0">
                <a:solidFill>
                  <a:schemeClr val="tx1"/>
                </a:solidFill>
                <a:effectLst/>
                <a:latin typeface="+mn-lt"/>
                <a:ea typeface="+mn-ea"/>
                <a:cs typeface="+mn-cs"/>
              </a:rPr>
              <a:t> et se </a:t>
            </a:r>
            <a:r>
              <a:rPr lang="it-IT" sz="1100" kern="1200" dirty="0" err="1" smtClean="0">
                <a:solidFill>
                  <a:schemeClr val="tx1"/>
                </a:solidFill>
                <a:effectLst/>
                <a:latin typeface="+mn-lt"/>
                <a:ea typeface="+mn-ea"/>
                <a:cs typeface="+mn-cs"/>
              </a:rPr>
              <a:t>développe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dès</a:t>
            </a:r>
            <a:r>
              <a:rPr lang="it-IT" sz="1100" kern="1200" dirty="0" smtClean="0">
                <a:solidFill>
                  <a:schemeClr val="tx1"/>
                </a:solidFill>
                <a:effectLst/>
                <a:latin typeface="+mn-lt"/>
                <a:ea typeface="+mn-ea"/>
                <a:cs typeface="+mn-cs"/>
              </a:rPr>
              <a:t> la </a:t>
            </a:r>
            <a:r>
              <a:rPr lang="it-IT" sz="1100" kern="1200" dirty="0" err="1" smtClean="0">
                <a:solidFill>
                  <a:schemeClr val="tx1"/>
                </a:solidFill>
                <a:effectLst/>
                <a:latin typeface="+mn-lt"/>
                <a:ea typeface="+mn-ea"/>
                <a:cs typeface="+mn-cs"/>
              </a:rPr>
              <a:t>naissance</a:t>
            </a:r>
            <a:r>
              <a:rPr lang="it-IT" sz="1100" kern="1200" dirty="0" smtClean="0">
                <a:solidFill>
                  <a:schemeClr val="tx1"/>
                </a:solidFill>
                <a:effectLst/>
                <a:latin typeface="+mn-lt"/>
                <a:ea typeface="+mn-ea"/>
                <a:cs typeface="+mn-cs"/>
              </a:rPr>
              <a:t>. Elle est </a:t>
            </a:r>
            <a:r>
              <a:rPr lang="it-IT" sz="1100" kern="1200" dirty="0" err="1" smtClean="0">
                <a:solidFill>
                  <a:schemeClr val="tx1"/>
                </a:solidFill>
                <a:effectLst/>
                <a:latin typeface="+mn-lt"/>
                <a:ea typeface="+mn-ea"/>
                <a:cs typeface="+mn-cs"/>
              </a:rPr>
              <a:t>façonnée</a:t>
            </a:r>
            <a:r>
              <a:rPr lang="it-IT" sz="1100" kern="1200" dirty="0" smtClean="0">
                <a:solidFill>
                  <a:schemeClr val="tx1"/>
                </a:solidFill>
                <a:effectLst/>
                <a:latin typeface="+mn-lt"/>
                <a:ea typeface="+mn-ea"/>
                <a:cs typeface="+mn-cs"/>
              </a:rPr>
              <a:t> par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attitudes</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valeurs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gens qui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entourent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principalement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famille</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communauté</a:t>
            </a:r>
            <a:r>
              <a:rPr lang="it-IT" sz="1100" kern="1200" dirty="0" smtClean="0">
                <a:solidFill>
                  <a:schemeClr val="tx1"/>
                </a:solidFill>
                <a:effectLst/>
                <a:latin typeface="+mn-lt"/>
                <a:ea typeface="+mn-ea"/>
                <a:cs typeface="+mn-cs"/>
              </a:rPr>
              <a:t>. Il y a un confort et une </a:t>
            </a:r>
            <a:r>
              <a:rPr lang="it-IT" sz="1100" kern="1200" dirty="0" err="1" smtClean="0">
                <a:solidFill>
                  <a:schemeClr val="tx1"/>
                </a:solidFill>
                <a:effectLst/>
                <a:latin typeface="+mn-lt"/>
                <a:ea typeface="+mn-ea"/>
                <a:cs typeface="+mn-cs"/>
              </a:rPr>
              <a:t>sécurité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le </a:t>
            </a:r>
            <a:r>
              <a:rPr lang="it-IT" sz="1100" kern="1200" dirty="0" err="1" smtClean="0">
                <a:solidFill>
                  <a:schemeClr val="tx1"/>
                </a:solidFill>
                <a:effectLst/>
                <a:latin typeface="+mn-lt"/>
                <a:ea typeface="+mn-ea"/>
                <a:cs typeface="+mn-cs"/>
              </a:rPr>
              <a:t>partage</a:t>
            </a:r>
            <a:r>
              <a:rPr lang="it-IT" sz="1100" kern="1200" dirty="0" smtClean="0">
                <a:solidFill>
                  <a:schemeClr val="tx1"/>
                </a:solidFill>
                <a:effectLst/>
                <a:latin typeface="+mn-lt"/>
                <a:ea typeface="+mn-ea"/>
                <a:cs typeface="+mn-cs"/>
              </a:rPr>
              <a:t> de l'histoire,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coutumes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arts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musicaux</a:t>
            </a:r>
            <a:r>
              <a:rPr lang="it-IT" sz="1100" kern="1200" dirty="0" smtClean="0">
                <a:solidFill>
                  <a:schemeClr val="tx1"/>
                </a:solidFill>
                <a:effectLst/>
                <a:latin typeface="+mn-lt"/>
                <a:ea typeface="+mn-ea"/>
                <a:cs typeface="+mn-cs"/>
              </a:rPr>
              <a:t> et d'</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intérêts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communs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éléments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peuvent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jouer</a:t>
            </a:r>
            <a:r>
              <a:rPr lang="it-IT" sz="1100" kern="1200" dirty="0" smtClean="0">
                <a:solidFill>
                  <a:schemeClr val="tx1"/>
                </a:solidFill>
                <a:effectLst/>
                <a:latin typeface="+mn-lt"/>
                <a:ea typeface="+mn-ea"/>
                <a:cs typeface="+mn-cs"/>
              </a:rPr>
              <a:t> un </a:t>
            </a:r>
            <a:r>
              <a:rPr lang="it-IT" sz="1100" kern="1200" dirty="0" err="1" smtClean="0">
                <a:solidFill>
                  <a:schemeClr val="tx1"/>
                </a:solidFill>
                <a:effectLst/>
                <a:latin typeface="+mn-lt"/>
                <a:ea typeface="+mn-ea"/>
                <a:cs typeface="+mn-cs"/>
              </a:rPr>
              <a:t>rôle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majeur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la </a:t>
            </a:r>
            <a:r>
              <a:rPr lang="it-IT" sz="1100" kern="1200" dirty="0" err="1" smtClean="0">
                <a:solidFill>
                  <a:schemeClr val="tx1"/>
                </a:solidFill>
                <a:effectLst/>
                <a:latin typeface="+mn-lt"/>
                <a:ea typeface="+mn-ea"/>
                <a:cs typeface="+mn-cs"/>
              </a:rPr>
              <a:t>formation</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mais il est </a:t>
            </a:r>
            <a:r>
              <a:rPr lang="it-IT" sz="1100" kern="1200" dirty="0" err="1" smtClean="0">
                <a:solidFill>
                  <a:schemeClr val="tx1"/>
                </a:solidFill>
                <a:effectLst/>
                <a:latin typeface="+mn-lt"/>
                <a:ea typeface="+mn-ea"/>
                <a:cs typeface="+mn-cs"/>
              </a:rPr>
              <a:t>faux</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supposer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que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ceux</a:t>
            </a:r>
            <a:r>
              <a:rPr lang="it-IT" sz="1100" kern="1200" dirty="0" smtClean="0">
                <a:solidFill>
                  <a:schemeClr val="tx1"/>
                </a:solidFill>
                <a:effectLst/>
                <a:latin typeface="+mn-lt"/>
                <a:ea typeface="+mn-ea"/>
                <a:cs typeface="+mn-cs"/>
              </a:rPr>
              <a:t> qui </a:t>
            </a:r>
            <a:r>
              <a:rPr lang="it-IT" sz="1100" kern="1200" dirty="0" err="1" smtClean="0">
                <a:solidFill>
                  <a:schemeClr val="tx1"/>
                </a:solidFill>
                <a:effectLst/>
                <a:latin typeface="+mn-lt"/>
                <a:ea typeface="+mn-ea"/>
                <a:cs typeface="+mn-cs"/>
              </a:rPr>
              <a:t>partagent</a:t>
            </a:r>
            <a:r>
              <a:rPr lang="it-IT" sz="1100" kern="1200" dirty="0" smtClean="0">
                <a:solidFill>
                  <a:schemeClr val="tx1"/>
                </a:solidFill>
                <a:effectLst/>
                <a:latin typeface="+mn-lt"/>
                <a:ea typeface="+mn-ea"/>
                <a:cs typeface="+mn-cs"/>
              </a:rPr>
              <a:t> la </a:t>
            </a:r>
            <a:r>
              <a:rPr lang="it-IT" sz="1100" kern="1200" dirty="0" err="1" smtClean="0">
                <a:solidFill>
                  <a:schemeClr val="tx1"/>
                </a:solidFill>
                <a:effectLst/>
                <a:latin typeface="+mn-lt"/>
                <a:ea typeface="+mn-ea"/>
                <a:cs typeface="+mn-cs"/>
              </a:rPr>
              <a:t>même</a:t>
            </a:r>
            <a:r>
              <a:rPr lang="it-IT" sz="1100" kern="1200" dirty="0" smtClean="0">
                <a:solidFill>
                  <a:schemeClr val="tx1"/>
                </a:solidFill>
                <a:effectLst/>
                <a:latin typeface="+mn-lt"/>
                <a:ea typeface="+mn-ea"/>
                <a:cs typeface="+mn-cs"/>
              </a:rPr>
              <a:t> culture </a:t>
            </a:r>
            <a:r>
              <a:rPr lang="it-IT" sz="1100" kern="1200" dirty="0" err="1" smtClean="0">
                <a:solidFill>
                  <a:schemeClr val="tx1"/>
                </a:solidFill>
                <a:effectLst/>
                <a:latin typeface="+mn-lt"/>
                <a:ea typeface="+mn-ea"/>
                <a:cs typeface="+mn-cs"/>
              </a:rPr>
              <a:t>auront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mêmes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identités</a:t>
            </a:r>
            <a:r>
              <a:rPr lang="it-IT" sz="1100" kern="1200" dirty="0" smtClean="0">
                <a:solidFill>
                  <a:schemeClr val="tx1"/>
                </a:solidFill>
                <a:effectLst/>
                <a:latin typeface="+mn-lt"/>
                <a:ea typeface="+mn-ea"/>
                <a:cs typeface="+mn-cs"/>
              </a:rPr>
              <a:t>. La </a:t>
            </a:r>
            <a:r>
              <a:rPr lang="it-IT" sz="1100" kern="1200" dirty="0" err="1" smtClean="0">
                <a:solidFill>
                  <a:schemeClr val="tx1"/>
                </a:solidFill>
                <a:effectLst/>
                <a:latin typeface="+mn-lt"/>
                <a:ea typeface="+mn-ea"/>
                <a:cs typeface="+mn-cs"/>
              </a:rPr>
              <a:t>conscience</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soi</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l'exposition</a:t>
            </a:r>
            <a:r>
              <a:rPr lang="it-IT" sz="1100" kern="1200" dirty="0" smtClean="0">
                <a:solidFill>
                  <a:schemeClr val="tx1"/>
                </a:solidFill>
                <a:effectLst/>
                <a:latin typeface="+mn-lt"/>
                <a:ea typeface="+mn-ea"/>
                <a:cs typeface="+mn-cs"/>
              </a:rPr>
              <a:t> et l'ouverture à de </a:t>
            </a:r>
            <a:r>
              <a:rPr lang="it-IT" sz="1100" kern="1200" dirty="0" err="1" smtClean="0">
                <a:solidFill>
                  <a:schemeClr val="tx1"/>
                </a:solidFill>
                <a:effectLst/>
                <a:latin typeface="+mn-lt"/>
                <a:ea typeface="+mn-ea"/>
                <a:cs typeface="+mn-cs"/>
              </a:rPr>
              <a:t>nouvelles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cultures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peuvent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enrichir</a:t>
            </a:r>
            <a:r>
              <a:rPr lang="it-IT" sz="1100" kern="1200" dirty="0" smtClean="0">
                <a:solidFill>
                  <a:schemeClr val="tx1"/>
                </a:solidFill>
                <a:effectLst/>
                <a:latin typeface="+mn-lt"/>
                <a:ea typeface="+mn-ea"/>
                <a:cs typeface="+mn-cs"/>
              </a:rPr>
              <a:t> l'</a:t>
            </a:r>
            <a:r>
              <a:rPr lang="it-IT" sz="1100" kern="1200" dirty="0" err="1" smtClean="0">
                <a:solidFill>
                  <a:schemeClr val="tx1"/>
                </a:solidFill>
                <a:effectLst/>
                <a:latin typeface="+mn-lt"/>
                <a:ea typeface="+mn-ea"/>
                <a:cs typeface="+mn-cs"/>
              </a:rPr>
              <a:t>expérience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humaine</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développer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davantage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sens</a:t>
            </a:r>
            <a:r>
              <a:rPr lang="it-IT" sz="1100" kern="1200" dirty="0" smtClean="0">
                <a:solidFill>
                  <a:schemeClr val="tx1"/>
                </a:solidFill>
                <a:effectLst/>
                <a:latin typeface="+mn-lt"/>
                <a:ea typeface="+mn-ea"/>
                <a:cs typeface="+mn-cs"/>
              </a:rPr>
              <a:t> de l'</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a:t>
            </a:r>
            <a:r>
              <a:rPr lang="it-IT" dirty="0" smtClean="0">
                <a:effectLst/>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27470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it-IT" sz="1100" kern="1200" dirty="0" smtClean="0">
                <a:solidFill>
                  <a:schemeClr val="tx1"/>
                </a:solidFill>
                <a:effectLst/>
                <a:latin typeface="+mn-lt"/>
                <a:ea typeface="+mn-ea"/>
                <a:cs typeface="+mn-cs"/>
              </a:rPr>
              <a:t>Une grande </a:t>
            </a:r>
            <a:r>
              <a:rPr lang="it-IT" sz="1100" kern="1200" dirty="0" err="1" smtClean="0">
                <a:solidFill>
                  <a:schemeClr val="tx1"/>
                </a:solidFill>
                <a:effectLst/>
                <a:latin typeface="+mn-lt"/>
                <a:ea typeface="+mn-ea"/>
                <a:cs typeface="+mn-cs"/>
              </a:rPr>
              <a:t>majorité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habitants</a:t>
            </a:r>
            <a:r>
              <a:rPr lang="it-IT" sz="1100" kern="1200" dirty="0" smtClean="0">
                <a:solidFill>
                  <a:schemeClr val="tx1"/>
                </a:solidFill>
                <a:effectLst/>
                <a:latin typeface="+mn-lt"/>
                <a:ea typeface="+mn-ea"/>
                <a:cs typeface="+mn-cs"/>
              </a:rPr>
              <a:t> de la </a:t>
            </a:r>
            <a:r>
              <a:rPr lang="it-IT" sz="1100" kern="1200" dirty="0" err="1" smtClean="0">
                <a:solidFill>
                  <a:schemeClr val="tx1"/>
                </a:solidFill>
                <a:effectLst/>
                <a:latin typeface="+mn-lt"/>
                <a:ea typeface="+mn-ea"/>
                <a:cs typeface="+mn-cs"/>
              </a:rPr>
              <a:t>planète</a:t>
            </a:r>
            <a:r>
              <a:rPr lang="it-IT" sz="1100" kern="1200" dirty="0" smtClean="0">
                <a:solidFill>
                  <a:schemeClr val="tx1"/>
                </a:solidFill>
                <a:effectLst/>
                <a:latin typeface="+mn-lt"/>
                <a:ea typeface="+mn-ea"/>
                <a:cs typeface="+mn-cs"/>
              </a:rPr>
              <a:t> s'</a:t>
            </a:r>
            <a:r>
              <a:rPr lang="it-IT" sz="1100" kern="1200" dirty="0" err="1" smtClean="0">
                <a:solidFill>
                  <a:schemeClr val="tx1"/>
                </a:solidFill>
                <a:effectLst/>
                <a:latin typeface="+mn-lt"/>
                <a:ea typeface="+mn-ea"/>
                <a:cs typeface="+mn-cs"/>
              </a:rPr>
              <a:t>identifient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comme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religieux</a:t>
            </a:r>
            <a:r>
              <a:rPr lang="it-IT" sz="1100" kern="1200" dirty="0" smtClean="0">
                <a:solidFill>
                  <a:schemeClr val="tx1"/>
                </a:solidFill>
                <a:effectLst/>
                <a:latin typeface="+mn-lt"/>
                <a:ea typeface="+mn-ea"/>
                <a:cs typeface="+mn-cs"/>
              </a:rPr>
              <a:t>. La </a:t>
            </a:r>
            <a:r>
              <a:rPr lang="it-IT" sz="1100" kern="1200" dirty="0" err="1" smtClean="0">
                <a:solidFill>
                  <a:schemeClr val="tx1"/>
                </a:solidFill>
                <a:effectLst/>
                <a:latin typeface="+mn-lt"/>
                <a:ea typeface="+mn-ea"/>
                <a:cs typeface="+mn-cs"/>
              </a:rPr>
              <a:t>plupart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gens </a:t>
            </a:r>
            <a:r>
              <a:rPr lang="it-IT" sz="1100" kern="1200" dirty="0" err="1" smtClean="0">
                <a:solidFill>
                  <a:schemeClr val="tx1"/>
                </a:solidFill>
                <a:effectLst/>
                <a:latin typeface="+mn-lt"/>
                <a:ea typeface="+mn-ea"/>
                <a:cs typeface="+mn-cs"/>
              </a:rPr>
              <a:t>reflètent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leur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religieuse</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travers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leurs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pratiques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sociales</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culturelles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nombreux</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cas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choix</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moraux</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faits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actions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entreprises</a:t>
            </a:r>
            <a:r>
              <a:rPr lang="it-IT" sz="1100" kern="1200" dirty="0" smtClean="0">
                <a:solidFill>
                  <a:schemeClr val="tx1"/>
                </a:solidFill>
                <a:effectLst/>
                <a:latin typeface="+mn-lt"/>
                <a:ea typeface="+mn-ea"/>
                <a:cs typeface="+mn-cs"/>
              </a:rPr>
              <a:t> par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gens, qui </a:t>
            </a:r>
            <a:r>
              <a:rPr lang="it-IT" sz="1100" kern="1200" dirty="0" err="1" smtClean="0">
                <a:solidFill>
                  <a:schemeClr val="tx1"/>
                </a:solidFill>
                <a:effectLst/>
                <a:latin typeface="+mn-lt"/>
                <a:ea typeface="+mn-ea"/>
                <a:cs typeface="+mn-cs"/>
              </a:rPr>
              <a:t>dans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certains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cas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incluent</a:t>
            </a:r>
            <a:r>
              <a:rPr lang="it-IT" sz="1100" kern="1200" dirty="0" smtClean="0">
                <a:solidFill>
                  <a:schemeClr val="tx1"/>
                </a:solidFill>
                <a:effectLst/>
                <a:latin typeface="+mn-lt"/>
                <a:ea typeface="+mn-ea"/>
                <a:cs typeface="+mn-cs"/>
              </a:rPr>
              <a:t> le </a:t>
            </a:r>
            <a:r>
              <a:rPr lang="it-IT" sz="1100" kern="1200" dirty="0" err="1" smtClean="0">
                <a:solidFill>
                  <a:schemeClr val="tx1"/>
                </a:solidFill>
                <a:effectLst/>
                <a:latin typeface="+mn-lt"/>
                <a:ea typeface="+mn-ea"/>
                <a:cs typeface="+mn-cs"/>
              </a:rPr>
              <a:t>risque</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mourir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basés</a:t>
            </a:r>
            <a:r>
              <a:rPr lang="it-IT" sz="1100" kern="1200" dirty="0" smtClean="0">
                <a:solidFill>
                  <a:schemeClr val="tx1"/>
                </a:solidFill>
                <a:effectLst/>
                <a:latin typeface="+mn-lt"/>
                <a:ea typeface="+mn-ea"/>
                <a:cs typeface="+mn-cs"/>
              </a:rPr>
              <a:t> sur </a:t>
            </a:r>
            <a:r>
              <a:rPr lang="it-IT" sz="1100" kern="1200" dirty="0" err="1" smtClean="0">
                <a:solidFill>
                  <a:schemeClr val="tx1"/>
                </a:solidFill>
                <a:effectLst/>
                <a:latin typeface="+mn-lt"/>
                <a:ea typeface="+mn-ea"/>
                <a:cs typeface="+mn-cs"/>
              </a:rPr>
              <a:t>leur</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foi</a:t>
            </a:r>
            <a:r>
              <a:rPr lang="it-IT" sz="1100" kern="1200" dirty="0" smtClean="0">
                <a:solidFill>
                  <a:schemeClr val="tx1"/>
                </a:solidFill>
                <a:effectLst/>
                <a:latin typeface="+mn-lt"/>
                <a:ea typeface="+mn-ea"/>
                <a:cs typeface="+mn-cs"/>
              </a:rPr>
              <a:t>.  La </a:t>
            </a:r>
            <a:r>
              <a:rPr lang="it-IT" sz="1100" kern="1200" dirty="0" err="1" smtClean="0">
                <a:solidFill>
                  <a:schemeClr val="tx1"/>
                </a:solidFill>
                <a:effectLst/>
                <a:latin typeface="+mn-lt"/>
                <a:ea typeface="+mn-ea"/>
                <a:cs typeface="+mn-cs"/>
              </a:rPr>
              <a:t>formation</a:t>
            </a:r>
            <a:r>
              <a:rPr lang="it-IT" sz="1100" kern="1200" dirty="0" smtClean="0">
                <a:solidFill>
                  <a:schemeClr val="tx1"/>
                </a:solidFill>
                <a:effectLst/>
                <a:latin typeface="+mn-lt"/>
                <a:ea typeface="+mn-ea"/>
                <a:cs typeface="+mn-cs"/>
              </a:rPr>
              <a:t> de l'</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morale </a:t>
            </a:r>
            <a:r>
              <a:rPr lang="it-IT" sz="1100" kern="1200" dirty="0" err="1" smtClean="0">
                <a:solidFill>
                  <a:schemeClr val="tx1"/>
                </a:solidFill>
                <a:effectLst/>
                <a:latin typeface="+mn-lt"/>
                <a:ea typeface="+mn-ea"/>
                <a:cs typeface="+mn-cs"/>
              </a:rPr>
              <a:t>au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sein</a:t>
            </a:r>
            <a:r>
              <a:rPr lang="it-IT" sz="1100" kern="1200" dirty="0" smtClean="0">
                <a:solidFill>
                  <a:schemeClr val="tx1"/>
                </a:solidFill>
                <a:effectLst/>
                <a:latin typeface="+mn-lt"/>
                <a:ea typeface="+mn-ea"/>
                <a:cs typeface="+mn-cs"/>
              </a:rPr>
              <a:t> de la </a:t>
            </a:r>
            <a:r>
              <a:rPr lang="it-IT" sz="1100" kern="1200" dirty="0" err="1" smtClean="0">
                <a:solidFill>
                  <a:schemeClr val="tx1"/>
                </a:solidFill>
                <a:effectLst/>
                <a:latin typeface="+mn-lt"/>
                <a:ea typeface="+mn-ea"/>
                <a:cs typeface="+mn-cs"/>
              </a:rPr>
              <a:t>personnalité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humaine</a:t>
            </a:r>
            <a:r>
              <a:rPr lang="it-IT" sz="1100" kern="1200" dirty="0" smtClean="0">
                <a:solidFill>
                  <a:schemeClr val="tx1"/>
                </a:solidFill>
                <a:effectLst/>
                <a:latin typeface="+mn-lt"/>
                <a:ea typeface="+mn-ea"/>
                <a:cs typeface="+mn-cs"/>
              </a:rPr>
              <a:t> est </a:t>
            </a:r>
            <a:r>
              <a:rPr lang="it-IT" sz="1100" kern="1200" dirty="0" err="1" smtClean="0">
                <a:solidFill>
                  <a:schemeClr val="tx1"/>
                </a:solidFill>
                <a:effectLst/>
                <a:latin typeface="+mn-lt"/>
                <a:ea typeface="+mn-ea"/>
                <a:cs typeface="+mn-cs"/>
              </a:rPr>
              <a:t>compliquée</a:t>
            </a:r>
            <a:r>
              <a:rPr lang="it-IT" sz="1100" kern="1200" dirty="0" smtClean="0">
                <a:solidFill>
                  <a:schemeClr val="tx1"/>
                </a:solidFill>
                <a:effectLst/>
                <a:latin typeface="+mn-lt"/>
                <a:ea typeface="+mn-ea"/>
                <a:cs typeface="+mn-cs"/>
              </a:rPr>
              <a:t> car elle est </a:t>
            </a:r>
            <a:r>
              <a:rPr lang="it-IT" sz="1100" kern="1200" dirty="0" err="1" smtClean="0">
                <a:solidFill>
                  <a:schemeClr val="tx1"/>
                </a:solidFill>
                <a:effectLst/>
                <a:latin typeface="+mn-lt"/>
                <a:ea typeface="+mn-ea"/>
                <a:cs typeface="+mn-cs"/>
              </a:rPr>
              <a:t>facilitée</a:t>
            </a:r>
            <a:r>
              <a:rPr lang="it-IT" sz="1100" kern="1200" dirty="0" smtClean="0">
                <a:solidFill>
                  <a:schemeClr val="tx1"/>
                </a:solidFill>
                <a:effectLst/>
                <a:latin typeface="+mn-lt"/>
                <a:ea typeface="+mn-ea"/>
                <a:cs typeface="+mn-cs"/>
              </a:rPr>
              <a:t> par la </a:t>
            </a:r>
            <a:r>
              <a:rPr lang="it-IT" sz="1100" kern="1200" dirty="0" err="1" smtClean="0">
                <a:solidFill>
                  <a:schemeClr val="tx1"/>
                </a:solidFill>
                <a:effectLst/>
                <a:latin typeface="+mn-lt"/>
                <a:ea typeface="+mn-ea"/>
                <a:cs typeface="+mn-cs"/>
              </a:rPr>
              <a:t>famille</a:t>
            </a:r>
            <a:r>
              <a:rPr lang="it-IT" sz="1100" kern="1200" dirty="0" smtClean="0">
                <a:solidFill>
                  <a:schemeClr val="tx1"/>
                </a:solidFill>
                <a:effectLst/>
                <a:latin typeface="+mn-lt"/>
                <a:ea typeface="+mn-ea"/>
                <a:cs typeface="+mn-cs"/>
              </a:rPr>
              <a:t>, la culture et la </a:t>
            </a:r>
            <a:r>
              <a:rPr lang="it-IT" sz="1100" kern="1200" dirty="0" err="1" smtClean="0">
                <a:solidFill>
                  <a:schemeClr val="tx1"/>
                </a:solidFill>
                <a:effectLst/>
                <a:latin typeface="+mn-lt"/>
                <a:ea typeface="+mn-ea"/>
                <a:cs typeface="+mn-cs"/>
              </a:rPr>
              <a:t>société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sens</a:t>
            </a:r>
            <a:r>
              <a:rPr lang="it-IT" sz="1100" kern="1200" dirty="0" smtClean="0">
                <a:solidFill>
                  <a:schemeClr val="tx1"/>
                </a:solidFill>
                <a:effectLst/>
                <a:latin typeface="+mn-lt"/>
                <a:ea typeface="+mn-ea"/>
                <a:cs typeface="+mn-cs"/>
              </a:rPr>
              <a:t> large. Cela </a:t>
            </a:r>
            <a:r>
              <a:rPr lang="it-IT" sz="1100" kern="1200" dirty="0" err="1" smtClean="0">
                <a:solidFill>
                  <a:schemeClr val="tx1"/>
                </a:solidFill>
                <a:effectLst/>
                <a:latin typeface="+mn-lt"/>
                <a:ea typeface="+mn-ea"/>
                <a:cs typeface="+mn-cs"/>
              </a:rPr>
              <a:t>peut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souvent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conduire</a:t>
            </a:r>
            <a:r>
              <a:rPr lang="it-IT" sz="1100" kern="1200" dirty="0" smtClean="0">
                <a:solidFill>
                  <a:schemeClr val="tx1"/>
                </a:solidFill>
                <a:effectLst/>
                <a:latin typeface="+mn-lt"/>
                <a:ea typeface="+mn-ea"/>
                <a:cs typeface="+mn-cs"/>
              </a:rPr>
              <a:t> à une </a:t>
            </a:r>
            <a:r>
              <a:rPr lang="it-IT" sz="1100" kern="1200" dirty="0" err="1" smtClean="0">
                <a:solidFill>
                  <a:schemeClr val="tx1"/>
                </a:solidFill>
                <a:effectLst/>
                <a:latin typeface="+mn-lt"/>
                <a:ea typeface="+mn-ea"/>
                <a:cs typeface="+mn-cs"/>
              </a:rPr>
              <a:t>intensité</a:t>
            </a:r>
            <a:r>
              <a:rPr lang="it-IT" sz="1100" kern="1200" dirty="0" smtClean="0">
                <a:solidFill>
                  <a:schemeClr val="tx1"/>
                </a:solidFill>
                <a:effectLst/>
                <a:latin typeface="+mn-lt"/>
                <a:ea typeface="+mn-ea"/>
                <a:cs typeface="+mn-cs"/>
              </a:rPr>
              <a:t> et à une </a:t>
            </a:r>
            <a:r>
              <a:rPr lang="it-IT" sz="1100" kern="1200" dirty="0" err="1" smtClean="0">
                <a:solidFill>
                  <a:schemeClr val="tx1"/>
                </a:solidFill>
                <a:effectLst/>
                <a:latin typeface="+mn-lt"/>
                <a:ea typeface="+mn-ea"/>
                <a:cs typeface="+mn-cs"/>
              </a:rPr>
              <a:t>profondeur</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conviction</a:t>
            </a:r>
            <a:r>
              <a:rPr lang="it-IT" sz="1100" kern="1200" dirty="0" smtClean="0">
                <a:solidFill>
                  <a:schemeClr val="tx1"/>
                </a:solidFill>
                <a:effectLst/>
                <a:latin typeface="+mn-lt"/>
                <a:ea typeface="+mn-ea"/>
                <a:cs typeface="+mn-cs"/>
              </a:rPr>
              <a:t> qui </a:t>
            </a:r>
            <a:r>
              <a:rPr lang="it-IT" sz="1100" kern="1200" dirty="0" err="1" smtClean="0">
                <a:solidFill>
                  <a:schemeClr val="tx1"/>
                </a:solidFill>
                <a:effectLst/>
                <a:latin typeface="+mn-lt"/>
                <a:ea typeface="+mn-ea"/>
                <a:cs typeface="+mn-cs"/>
              </a:rPr>
              <a:t>peut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rendre</a:t>
            </a:r>
            <a:r>
              <a:rPr lang="it-IT" sz="1100" kern="1200" dirty="0" smtClean="0">
                <a:solidFill>
                  <a:schemeClr val="tx1"/>
                </a:solidFill>
                <a:effectLst/>
                <a:latin typeface="+mn-lt"/>
                <a:ea typeface="+mn-ea"/>
                <a:cs typeface="+mn-cs"/>
              </a:rPr>
              <a:t> difficile </a:t>
            </a:r>
            <a:r>
              <a:rPr lang="it-IT" sz="1100" kern="1200" dirty="0" err="1" smtClean="0">
                <a:solidFill>
                  <a:schemeClr val="tx1"/>
                </a:solidFill>
                <a:effectLst/>
                <a:latin typeface="+mn-lt"/>
                <a:ea typeface="+mn-ea"/>
                <a:cs typeface="+mn-cs"/>
              </a:rPr>
              <a:t>l'adaptation</a:t>
            </a:r>
            <a:r>
              <a:rPr lang="it-IT" sz="1100" kern="1200" dirty="0" smtClean="0">
                <a:solidFill>
                  <a:schemeClr val="tx1"/>
                </a:solidFill>
                <a:effectLst/>
                <a:latin typeface="+mn-lt"/>
                <a:ea typeface="+mn-ea"/>
                <a:cs typeface="+mn-cs"/>
              </a:rPr>
              <a:t> à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sociétés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ayant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points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vue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opposés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ou</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différents</a:t>
            </a:r>
            <a:r>
              <a:rPr lang="it-IT" sz="1100" kern="1200" dirty="0" smtClean="0">
                <a:solidFill>
                  <a:schemeClr val="tx1"/>
                </a:solidFill>
                <a:effectLst/>
                <a:latin typeface="+mn-lt"/>
                <a:ea typeface="+mn-ea"/>
                <a:cs typeface="+mn-cs"/>
              </a:rPr>
              <a:t>.</a:t>
            </a:r>
            <a:r>
              <a:rPr lang="it-IT" dirty="0" smtClean="0">
                <a:effectLst/>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28541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pPr>
              <a:buFontTx/>
              <a:buNone/>
            </a:pPr>
            <a:r>
              <a:rPr lang="it-IT" sz="1100" kern="1200" dirty="0" smtClean="0">
                <a:solidFill>
                  <a:schemeClr val="tx1"/>
                </a:solidFill>
                <a:effectLst/>
                <a:latin typeface="+mn-lt"/>
                <a:ea typeface="+mn-ea"/>
                <a:cs typeface="+mn-cs"/>
              </a:rPr>
              <a:t>De </a:t>
            </a:r>
            <a:r>
              <a:rPr lang="it-IT" sz="1100" kern="1200" dirty="0" err="1" smtClean="0">
                <a:solidFill>
                  <a:schemeClr val="tx1"/>
                </a:solidFill>
                <a:effectLst/>
                <a:latin typeface="+mn-lt"/>
                <a:ea typeface="+mn-ea"/>
                <a:cs typeface="+mn-cs"/>
              </a:rPr>
              <a:t>nombreux</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facteurs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influent</a:t>
            </a:r>
            <a:r>
              <a:rPr lang="it-IT" sz="1100" kern="1200" dirty="0" smtClean="0">
                <a:solidFill>
                  <a:schemeClr val="tx1"/>
                </a:solidFill>
                <a:effectLst/>
                <a:latin typeface="+mn-lt"/>
                <a:ea typeface="+mn-ea"/>
                <a:cs typeface="+mn-cs"/>
              </a:rPr>
              <a:t> sur la façon dont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perçoivent</a:t>
            </a:r>
            <a:r>
              <a:rPr lang="it-IT" sz="1100" kern="1200" dirty="0" smtClean="0">
                <a:solidFill>
                  <a:schemeClr val="tx1"/>
                </a:solidFill>
                <a:effectLst/>
                <a:latin typeface="+mn-lt"/>
                <a:ea typeface="+mn-ea"/>
                <a:cs typeface="+mn-cs"/>
              </a:rPr>
              <a:t> et sur la façon dont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percevons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nous-mêmes</a:t>
            </a:r>
            <a:r>
              <a:rPr lang="it-IT" sz="1100" kern="1200" dirty="0" smtClean="0">
                <a:solidFill>
                  <a:schemeClr val="tx1"/>
                </a:solidFill>
                <a:effectLst/>
                <a:latin typeface="+mn-lt"/>
                <a:ea typeface="+mn-ea"/>
                <a:cs typeface="+mn-cs"/>
              </a:rPr>
              <a:t>. L'</a:t>
            </a:r>
            <a:r>
              <a:rPr lang="it-IT" sz="1100" kern="1200" dirty="0" err="1" smtClean="0">
                <a:solidFill>
                  <a:schemeClr val="tx1"/>
                </a:solidFill>
                <a:effectLst/>
                <a:latin typeface="+mn-lt"/>
                <a:ea typeface="+mn-ea"/>
                <a:cs typeface="+mn-cs"/>
              </a:rPr>
              <a:t>âge</a:t>
            </a:r>
            <a:r>
              <a:rPr lang="it-IT" sz="1100" kern="1200" dirty="0" smtClean="0">
                <a:solidFill>
                  <a:schemeClr val="tx1"/>
                </a:solidFill>
                <a:effectLst/>
                <a:latin typeface="+mn-lt"/>
                <a:ea typeface="+mn-ea"/>
                <a:cs typeface="+mn-cs"/>
              </a:rPr>
              <a:t>, la race, l'</a:t>
            </a:r>
            <a:r>
              <a:rPr lang="it-IT" sz="1100" kern="1200" dirty="0" err="1" smtClean="0">
                <a:solidFill>
                  <a:schemeClr val="tx1"/>
                </a:solidFill>
                <a:effectLst/>
                <a:latin typeface="+mn-lt"/>
                <a:ea typeface="+mn-ea"/>
                <a:cs typeface="+mn-cs"/>
              </a:rPr>
              <a:t>orientation</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sexuelle</a:t>
            </a:r>
            <a:r>
              <a:rPr lang="it-IT" sz="1100" kern="1200" dirty="0" smtClean="0">
                <a:solidFill>
                  <a:schemeClr val="tx1"/>
                </a:solidFill>
                <a:effectLst/>
                <a:latin typeface="+mn-lt"/>
                <a:ea typeface="+mn-ea"/>
                <a:cs typeface="+mn-cs"/>
              </a:rPr>
              <a:t>, par </a:t>
            </a:r>
            <a:r>
              <a:rPr lang="it-IT" sz="1100" kern="1200" dirty="0" err="1" smtClean="0">
                <a:solidFill>
                  <a:schemeClr val="tx1"/>
                </a:solidFill>
                <a:effectLst/>
                <a:latin typeface="+mn-lt"/>
                <a:ea typeface="+mn-ea"/>
                <a:cs typeface="+mn-cs"/>
              </a:rPr>
              <a:t>exemple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toutes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des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caractéristiques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mais d'</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aspects</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identité</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sont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moins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rigides</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peuvent</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continuer</a:t>
            </a:r>
            <a:r>
              <a:rPr lang="it-IT" sz="1100" kern="1200" dirty="0" smtClean="0">
                <a:solidFill>
                  <a:schemeClr val="tx1"/>
                </a:solidFill>
                <a:effectLst/>
                <a:latin typeface="+mn-lt"/>
                <a:ea typeface="+mn-ea"/>
                <a:cs typeface="+mn-cs"/>
              </a:rPr>
              <a:t> d'</a:t>
            </a:r>
            <a:r>
              <a:rPr lang="it-IT" sz="1100" kern="1200" dirty="0" err="1" smtClean="0">
                <a:solidFill>
                  <a:schemeClr val="tx1"/>
                </a:solidFill>
                <a:effectLst/>
                <a:latin typeface="+mn-lt"/>
                <a:ea typeface="+mn-ea"/>
                <a:cs typeface="+mn-cs"/>
              </a:rPr>
              <a:t>être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façonnés</a:t>
            </a:r>
            <a:r>
              <a:rPr lang="it-IT" sz="1100" kern="1200" dirty="0" smtClean="0">
                <a:solidFill>
                  <a:schemeClr val="tx1"/>
                </a:solidFill>
                <a:effectLst/>
                <a:latin typeface="+mn-lt"/>
                <a:ea typeface="+mn-ea"/>
                <a:cs typeface="+mn-cs"/>
              </a:rPr>
              <a:t> par nos </a:t>
            </a:r>
            <a:r>
              <a:rPr lang="it-IT" sz="1100" kern="1200" dirty="0" err="1" smtClean="0">
                <a:solidFill>
                  <a:schemeClr val="tx1"/>
                </a:solidFill>
                <a:effectLst/>
                <a:latin typeface="+mn-lt"/>
                <a:ea typeface="+mn-ea"/>
                <a:cs typeface="+mn-cs"/>
              </a:rPr>
              <a:t>interactions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avec</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les</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autres</a:t>
            </a:r>
            <a:r>
              <a:rPr lang="it-IT" sz="1100" kern="1200" dirty="0" smtClean="0">
                <a:solidFill>
                  <a:schemeClr val="tx1"/>
                </a:solidFill>
                <a:effectLst/>
                <a:latin typeface="+mn-lt"/>
                <a:ea typeface="+mn-ea"/>
                <a:cs typeface="+mn-cs"/>
              </a:rPr>
              <a:t> et par </a:t>
            </a:r>
            <a:r>
              <a:rPr lang="it-IT" sz="1100" kern="1200" dirty="0" err="1" smtClean="0">
                <a:solidFill>
                  <a:schemeClr val="tx1"/>
                </a:solidFill>
                <a:effectLst/>
                <a:latin typeface="+mn-lt"/>
                <a:ea typeface="+mn-ea"/>
                <a:cs typeface="+mn-cs"/>
              </a:rPr>
              <a:t>notre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propre</a:t>
            </a:r>
            <a:r>
              <a:rPr lang="it-IT" sz="1100" kern="1200" dirty="0" smtClean="0">
                <a:solidFill>
                  <a:schemeClr val="tx1"/>
                </a:solidFill>
                <a:effectLst/>
                <a:latin typeface="+mn-lt"/>
                <a:ea typeface="+mn-ea"/>
                <a:cs typeface="+mn-cs"/>
              </a:rPr>
              <a:t> </a:t>
            </a:r>
            <a:r>
              <a:rPr lang="it-IT" sz="1100" kern="1200" dirty="0" err="1" smtClean="0">
                <a:solidFill>
                  <a:schemeClr val="tx1"/>
                </a:solidFill>
                <a:effectLst/>
                <a:latin typeface="+mn-lt"/>
                <a:ea typeface="+mn-ea"/>
                <a:cs typeface="+mn-cs"/>
              </a:rPr>
              <a:t>analyse</a:t>
            </a:r>
            <a:r>
              <a:rPr lang="it-IT" sz="1100" kern="1200" dirty="0" smtClean="0">
                <a:solidFill>
                  <a:schemeClr val="tx1"/>
                </a:solidFill>
                <a:effectLst/>
                <a:latin typeface="+mn-lt"/>
                <a:ea typeface="+mn-ea"/>
                <a:cs typeface="+mn-cs"/>
              </a:rPr>
              <a:t> et </a:t>
            </a:r>
            <a:r>
              <a:rPr lang="it-IT" sz="1100" kern="1200" dirty="0" err="1" smtClean="0">
                <a:solidFill>
                  <a:schemeClr val="tx1"/>
                </a:solidFill>
                <a:effectLst/>
                <a:latin typeface="+mn-lt"/>
                <a:ea typeface="+mn-ea"/>
                <a:cs typeface="+mn-cs"/>
              </a:rPr>
              <a:t>conscience</a:t>
            </a:r>
            <a:r>
              <a:rPr lang="it-IT" sz="1100" kern="1200" dirty="0" smtClean="0">
                <a:solidFill>
                  <a:schemeClr val="tx1"/>
                </a:solidFill>
                <a:effectLst/>
                <a:latin typeface="+mn-lt"/>
                <a:ea typeface="+mn-ea"/>
                <a:cs typeface="+mn-cs"/>
              </a:rPr>
              <a:t> de </a:t>
            </a:r>
            <a:r>
              <a:rPr lang="it-IT" sz="1100" kern="1200" dirty="0" err="1" smtClean="0">
                <a:solidFill>
                  <a:schemeClr val="tx1"/>
                </a:solidFill>
                <a:effectLst/>
                <a:latin typeface="+mn-lt"/>
                <a:ea typeface="+mn-ea"/>
                <a:cs typeface="+mn-cs"/>
              </a:rPr>
              <a:t>soi</a:t>
            </a:r>
            <a:r>
              <a:rPr lang="it-IT" sz="1100" kern="1200" dirty="0" smtClean="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3856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D5D85A"/>
        </a:solidFill>
        <a:effectLst/>
      </p:bgPr>
    </p:bg>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012325" y="2960550"/>
            <a:ext cx="5445900" cy="2405700"/>
          </a:xfrm>
          <a:prstGeom prst="rect">
            <a:avLst/>
          </a:prstGeom>
        </p:spPr>
        <p:txBody>
          <a:bodyPr wrap="square" lIns="91425" tIns="91425" rIns="91425" bIns="91425" anchor="b" anchorCtr="0"/>
          <a:lstStyle>
            <a:lvl1pPr lvl="0" algn="r">
              <a:spcBef>
                <a:spcPts val="0"/>
              </a:spcBef>
              <a:buSzPct val="100000"/>
              <a:defRPr sz="4800"/>
            </a:lvl1pPr>
            <a:lvl2pPr lvl="1" algn="r">
              <a:spcBef>
                <a:spcPts val="0"/>
              </a:spcBef>
              <a:buSzPct val="100000"/>
              <a:defRPr sz="6000"/>
            </a:lvl2pPr>
            <a:lvl3pPr lvl="2" algn="r">
              <a:spcBef>
                <a:spcPts val="0"/>
              </a:spcBef>
              <a:buSzPct val="100000"/>
              <a:defRPr sz="6000"/>
            </a:lvl3pPr>
            <a:lvl4pPr lvl="3" algn="r">
              <a:spcBef>
                <a:spcPts val="0"/>
              </a:spcBef>
              <a:buSzPct val="100000"/>
              <a:defRPr sz="6000"/>
            </a:lvl4pPr>
            <a:lvl5pPr lvl="4" algn="r">
              <a:spcBef>
                <a:spcPts val="0"/>
              </a:spcBef>
              <a:buSzPct val="100000"/>
              <a:defRPr sz="6000"/>
            </a:lvl5pPr>
            <a:lvl6pPr lvl="5" algn="r">
              <a:spcBef>
                <a:spcPts val="0"/>
              </a:spcBef>
              <a:buSzPct val="100000"/>
              <a:defRPr sz="6000"/>
            </a:lvl6pPr>
            <a:lvl7pPr lvl="6" algn="r">
              <a:spcBef>
                <a:spcPts val="0"/>
              </a:spcBef>
              <a:buSzPct val="100000"/>
              <a:defRPr sz="6000"/>
            </a:lvl7pPr>
            <a:lvl8pPr lvl="7" algn="r">
              <a:spcBef>
                <a:spcPts val="0"/>
              </a:spcBef>
              <a:buSzPct val="100000"/>
              <a:defRPr sz="6000"/>
            </a:lvl8pPr>
            <a:lvl9pPr lvl="8" algn="r">
              <a:spcBef>
                <a:spcPts val="0"/>
              </a:spcBef>
              <a:buSzPct val="100000"/>
              <a:defRPr sz="6000"/>
            </a:lvl9pPr>
          </a:lstStyle>
          <a:p>
            <a:r>
              <a:rPr lang="en-US" smtClean="0"/>
              <a:t>Click to edit Master title style</a:t>
            </a:r>
            <a:endParaRPr/>
          </a:p>
        </p:txBody>
      </p:sp>
      <p:sp>
        <p:nvSpPr>
          <p:cNvPr id="12" name="Shape 12"/>
          <p:cNvSpPr/>
          <p:nvPr/>
        </p:nvSpPr>
        <p:spPr>
          <a:xfrm>
            <a:off x="6208125" y="5619450"/>
            <a:ext cx="2250000" cy="1377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91200" y="0"/>
            <a:ext cx="7761600" cy="12921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smtClean="0"/>
              <a:t>Click to edit Master title style</a:t>
            </a:r>
            <a:endParaRPr/>
          </a:p>
        </p:txBody>
      </p:sp>
      <p:sp>
        <p:nvSpPr>
          <p:cNvPr id="26" name="Shape 26"/>
          <p:cNvSpPr txBox="1">
            <a:spLocks noGrp="1"/>
          </p:cNvSpPr>
          <p:nvPr>
            <p:ph type="body" idx="1"/>
          </p:nvPr>
        </p:nvSpPr>
        <p:spPr>
          <a:xfrm>
            <a:off x="691200" y="1811604"/>
            <a:ext cx="7761600" cy="4412100"/>
          </a:xfrm>
          <a:prstGeom prst="rect">
            <a:avLst/>
          </a:prstGeom>
        </p:spPr>
        <p:txBody>
          <a:bodyPr wrap="square" lIns="91425" tIns="91425" rIns="91425" bIns="91425" anchor="t" anchorCtr="0"/>
          <a:lstStyle>
            <a:lvl1pPr lvl="0">
              <a:spcBef>
                <a:spcPts val="0"/>
              </a:spcBef>
              <a:buClr>
                <a:srgbClr val="D5D85A"/>
              </a:buClr>
              <a:defRPr/>
            </a:lvl1pPr>
            <a:lvl2pPr lvl="1">
              <a:spcBef>
                <a:spcPts val="0"/>
              </a:spcBef>
              <a:buClr>
                <a:srgbClr val="D5D85A"/>
              </a:buClr>
              <a:defRPr/>
            </a:lvl2pPr>
            <a:lvl3pPr lvl="2">
              <a:spcBef>
                <a:spcPts val="0"/>
              </a:spcBef>
              <a:buClr>
                <a:srgbClr val="D5D85A"/>
              </a:buClr>
              <a:defRPr/>
            </a:lvl3pPr>
            <a:lvl4pPr lvl="3">
              <a:spcBef>
                <a:spcPts val="0"/>
              </a:spcBef>
              <a:buClr>
                <a:srgbClr val="D5D85A"/>
              </a:buClr>
              <a:defRPr/>
            </a:lvl4pPr>
            <a:lvl5pPr lvl="4">
              <a:spcBef>
                <a:spcPts val="0"/>
              </a:spcBef>
              <a:buClr>
                <a:srgbClr val="D5D85A"/>
              </a:buClr>
              <a:defRPr/>
            </a:lvl5pPr>
            <a:lvl6pPr lvl="5">
              <a:spcBef>
                <a:spcPts val="0"/>
              </a:spcBef>
              <a:buClr>
                <a:srgbClr val="D5D85A"/>
              </a:buClr>
              <a:defRPr/>
            </a:lvl6pPr>
            <a:lvl7pPr lvl="6">
              <a:spcBef>
                <a:spcPts val="0"/>
              </a:spcBef>
              <a:buClr>
                <a:srgbClr val="D5D85A"/>
              </a:buClr>
              <a:defRPr/>
            </a:lvl7pPr>
            <a:lvl8pPr lvl="7">
              <a:spcBef>
                <a:spcPts val="0"/>
              </a:spcBef>
              <a:buClr>
                <a:srgbClr val="D5D85A"/>
              </a:buClr>
              <a:defRPr/>
            </a:lvl8pPr>
            <a:lvl9pPr lvl="8">
              <a:spcBef>
                <a:spcPts val="0"/>
              </a:spcBef>
              <a:buClr>
                <a:srgbClr val="D5D85A"/>
              </a:buClr>
              <a:defRPr/>
            </a:lvl9pPr>
          </a:lstStyle>
          <a:p>
            <a:pPr lvl="0"/>
            <a:r>
              <a:rPr lang="en-US" smtClean="0"/>
              <a:t>Click to edit Master text styles</a:t>
            </a:r>
          </a:p>
        </p:txBody>
      </p:sp>
      <p:sp>
        <p:nvSpPr>
          <p:cNvPr id="27" name="Shape 27"/>
          <p:cNvSpPr/>
          <p:nvPr/>
        </p:nvSpPr>
        <p:spPr>
          <a:xfrm>
            <a:off x="813273" y="1506189"/>
            <a:ext cx="1533600" cy="1377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dirty="0"/>
          </a:p>
        </p:txBody>
      </p:sp>
      <p:sp>
        <p:nvSpPr>
          <p:cNvPr id="28" name="Shape 28"/>
          <p:cNvSpPr/>
          <p:nvPr/>
        </p:nvSpPr>
        <p:spPr>
          <a:xfrm>
            <a:off x="0" y="0"/>
            <a:ext cx="137700" cy="6858000"/>
          </a:xfrm>
          <a:prstGeom prst="rect">
            <a:avLst/>
          </a:prstGeom>
          <a:solidFill>
            <a:srgbClr val="D5D85A"/>
          </a:solidFill>
          <a:ln>
            <a:noFill/>
          </a:ln>
        </p:spPr>
        <p:txBody>
          <a:bodyPr wrap="square" lIns="91425" tIns="91425" rIns="91425" bIns="91425" anchor="ctr" anchorCtr="0">
            <a:noAutofit/>
          </a:bodyPr>
          <a:lstStyle/>
          <a:p>
            <a:pPr lvl="0">
              <a:spcBef>
                <a:spcPts val="0"/>
              </a:spcBef>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91200" y="634300"/>
            <a:ext cx="7761600" cy="6579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smtClean="0"/>
              <a:t>Click to edit Master title style</a:t>
            </a:r>
            <a:endParaRPr/>
          </a:p>
        </p:txBody>
      </p:sp>
      <p:sp>
        <p:nvSpPr>
          <p:cNvPr id="31" name="Shape 31"/>
          <p:cNvSpPr txBox="1">
            <a:spLocks noGrp="1"/>
          </p:cNvSpPr>
          <p:nvPr>
            <p:ph type="body" idx="1"/>
          </p:nvPr>
        </p:nvSpPr>
        <p:spPr>
          <a:xfrm>
            <a:off x="691200" y="1857900"/>
            <a:ext cx="3767400" cy="47100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smtClean="0"/>
              <a:t>Click to edit Master text styles</a:t>
            </a:r>
          </a:p>
        </p:txBody>
      </p:sp>
      <p:sp>
        <p:nvSpPr>
          <p:cNvPr id="32" name="Shape 32"/>
          <p:cNvSpPr txBox="1">
            <a:spLocks noGrp="1"/>
          </p:cNvSpPr>
          <p:nvPr>
            <p:ph type="body" idx="2"/>
          </p:nvPr>
        </p:nvSpPr>
        <p:spPr>
          <a:xfrm>
            <a:off x="4685500" y="1857900"/>
            <a:ext cx="3767400" cy="47100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smtClean="0"/>
              <a:t>Click to edit Master text styles</a:t>
            </a:r>
          </a:p>
        </p:txBody>
      </p:sp>
      <p:sp>
        <p:nvSpPr>
          <p:cNvPr id="33" name="Shape 33"/>
          <p:cNvSpPr/>
          <p:nvPr/>
        </p:nvSpPr>
        <p:spPr>
          <a:xfrm>
            <a:off x="813273" y="1506189"/>
            <a:ext cx="1533600" cy="1377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dirty="0"/>
          </a:p>
        </p:txBody>
      </p:sp>
      <p:sp>
        <p:nvSpPr>
          <p:cNvPr id="34" name="Shape 34"/>
          <p:cNvSpPr/>
          <p:nvPr/>
        </p:nvSpPr>
        <p:spPr>
          <a:xfrm>
            <a:off x="0" y="0"/>
            <a:ext cx="137700" cy="6858000"/>
          </a:xfrm>
          <a:prstGeom prst="rect">
            <a:avLst/>
          </a:prstGeom>
          <a:solidFill>
            <a:srgbClr val="D5D85A"/>
          </a:solidFill>
          <a:ln>
            <a:noFill/>
          </a:ln>
        </p:spPr>
        <p:txBody>
          <a:bodyPr wrap="square" lIns="91425" tIns="91425" rIns="91425" bIns="91425" anchor="ctr" anchorCtr="0">
            <a:noAutofit/>
          </a:bodyPr>
          <a:lstStyle/>
          <a:p>
            <a:pPr lvl="0">
              <a:spcBef>
                <a:spcPts val="0"/>
              </a:spcBef>
              <a:buNone/>
            </a:pP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bg>
      <p:bgPr>
        <a:solidFill>
          <a:srgbClr val="D5D85A"/>
        </a:solidFill>
        <a:effectLst/>
      </p:bgPr>
    </p:bg>
    <p:spTree>
      <p:nvGrpSpPr>
        <p:cNvPr id="1" name="Shape 50"/>
        <p:cNvGrpSpPr/>
        <p:nvPr/>
      </p:nvGrpSpPr>
      <p:grpSpPr>
        <a:xfrm>
          <a:off x="0" y="0"/>
          <a:ext cx="0" cy="0"/>
          <a:chOff x="0" y="0"/>
          <a:chExt cx="0" cy="0"/>
        </a:xfrm>
      </p:grpSpPr>
      <p:sp>
        <p:nvSpPr>
          <p:cNvPr id="51" name="Shape 51"/>
          <p:cNvSpPr/>
          <p:nvPr/>
        </p:nvSpPr>
        <p:spPr>
          <a:xfrm>
            <a:off x="-4" y="6720300"/>
            <a:ext cx="9144000" cy="1377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297982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91200" y="634300"/>
            <a:ext cx="7761600" cy="657900"/>
          </a:xfrm>
          <a:prstGeom prst="rect">
            <a:avLst/>
          </a:prstGeom>
          <a:noFill/>
          <a:ln>
            <a:noFill/>
          </a:ln>
        </p:spPr>
        <p:txBody>
          <a:bodyPr wrap="square" lIns="91425" tIns="91425" rIns="91425" bIns="91425" anchor="b" anchorCtr="0"/>
          <a:lstStyle>
            <a:lvl1pPr lvl="0">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1pPr>
            <a:lvl2pPr lvl="1">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2pPr>
            <a:lvl3pPr lvl="2">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3pPr>
            <a:lvl4pPr lvl="3">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4pPr>
            <a:lvl5pPr lvl="4">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5pPr>
            <a:lvl6pPr lvl="5">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6pPr>
            <a:lvl7pPr lvl="6">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7pPr>
            <a:lvl8pPr lvl="7">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8pPr>
            <a:lvl9pPr lvl="8">
              <a:spcBef>
                <a:spcPts val="0"/>
              </a:spcBef>
              <a:buClr>
                <a:srgbClr val="454F5B"/>
              </a:buClr>
              <a:buSzPct val="100000"/>
              <a:buFont typeface="Montserrat"/>
              <a:buNone/>
              <a:defRPr sz="3000" b="1">
                <a:solidFill>
                  <a:srgbClr val="454F5B"/>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691200" y="1811604"/>
            <a:ext cx="7761600" cy="4412100"/>
          </a:xfrm>
          <a:prstGeom prst="rect">
            <a:avLst/>
          </a:prstGeom>
          <a:noFill/>
          <a:ln>
            <a:noFill/>
          </a:ln>
        </p:spPr>
        <p:txBody>
          <a:bodyPr wrap="square" lIns="91425" tIns="91425" rIns="91425" bIns="91425" anchor="t" anchorCtr="0"/>
          <a:lstStyle>
            <a:lvl1pPr lvl="0">
              <a:spcBef>
                <a:spcPts val="600"/>
              </a:spcBef>
              <a:buClr>
                <a:srgbClr val="D5D85A"/>
              </a:buClr>
              <a:buSzPct val="100000"/>
              <a:buFont typeface="Montserrat"/>
              <a:buChar char="▣"/>
              <a:defRPr sz="2400">
                <a:solidFill>
                  <a:srgbClr val="454F5B"/>
                </a:solidFill>
                <a:latin typeface="Montserrat"/>
                <a:ea typeface="Montserrat"/>
                <a:cs typeface="Montserrat"/>
                <a:sym typeface="Montserrat"/>
              </a:defRPr>
            </a:lvl1pPr>
            <a:lvl2pPr lvl="1">
              <a:spcBef>
                <a:spcPts val="480"/>
              </a:spcBef>
              <a:buClr>
                <a:srgbClr val="D5D85A"/>
              </a:buClr>
              <a:buSzPct val="100000"/>
              <a:buFont typeface="Montserrat"/>
              <a:buChar char="□"/>
              <a:defRPr sz="2000">
                <a:solidFill>
                  <a:srgbClr val="454F5B"/>
                </a:solidFill>
                <a:latin typeface="Montserrat"/>
                <a:ea typeface="Montserrat"/>
                <a:cs typeface="Montserrat"/>
                <a:sym typeface="Montserrat"/>
              </a:defRPr>
            </a:lvl2pPr>
            <a:lvl3pPr lvl="2">
              <a:spcBef>
                <a:spcPts val="480"/>
              </a:spcBef>
              <a:buClr>
                <a:srgbClr val="D5D85A"/>
              </a:buClr>
              <a:buSzPct val="100000"/>
              <a:buFont typeface="Montserrat"/>
              <a:buChar char="■"/>
              <a:defRPr sz="2000">
                <a:solidFill>
                  <a:srgbClr val="454F5B"/>
                </a:solidFill>
                <a:latin typeface="Montserrat"/>
                <a:ea typeface="Montserrat"/>
                <a:cs typeface="Montserrat"/>
                <a:sym typeface="Montserrat"/>
              </a:defRPr>
            </a:lvl3pPr>
            <a:lvl4pPr lvl="3">
              <a:spcBef>
                <a:spcPts val="360"/>
              </a:spcBef>
              <a:buClr>
                <a:srgbClr val="608643"/>
              </a:buClr>
              <a:buSzPct val="100000"/>
              <a:buFont typeface="Montserrat"/>
              <a:buChar char="●"/>
              <a:defRPr sz="1800">
                <a:solidFill>
                  <a:srgbClr val="454F5B"/>
                </a:solidFill>
                <a:latin typeface="Montserrat"/>
                <a:ea typeface="Montserrat"/>
                <a:cs typeface="Montserrat"/>
                <a:sym typeface="Montserrat"/>
              </a:defRPr>
            </a:lvl4pPr>
            <a:lvl5pPr lvl="4">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5pPr>
            <a:lvl6pPr lvl="5">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6pPr>
            <a:lvl7pPr lvl="6">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7pPr>
            <a:lvl8pPr lvl="7">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8pPr>
            <a:lvl9pPr lvl="8">
              <a:spcBef>
                <a:spcPts val="360"/>
              </a:spcBef>
              <a:buClr>
                <a:srgbClr val="D5D85A"/>
              </a:buClr>
              <a:buSzPct val="100000"/>
              <a:buFont typeface="Montserrat"/>
              <a:buChar char="■"/>
              <a:defRPr sz="1800">
                <a:solidFill>
                  <a:srgbClr val="454F5B"/>
                </a:solidFill>
                <a:latin typeface="Montserrat"/>
                <a:ea typeface="Montserrat"/>
                <a:cs typeface="Montserrat"/>
                <a:sym typeface="Montserrat"/>
              </a:defRPr>
            </a:lvl9pPr>
          </a:lstStyle>
          <a:p>
            <a:endParaRPr/>
          </a:p>
        </p:txBody>
      </p:sp>
      <p:pic>
        <p:nvPicPr>
          <p:cNvPr id="8" name="Shape 8" descr="engage.png"/>
          <p:cNvPicPr preferRelativeResize="0"/>
          <p:nvPr/>
        </p:nvPicPr>
        <p:blipFill>
          <a:blip r:embed="rId6">
            <a:alphaModFix/>
          </a:blip>
          <a:stretch>
            <a:fillRect/>
          </a:stretch>
        </p:blipFill>
        <p:spPr>
          <a:xfrm>
            <a:off x="6595543" y="229225"/>
            <a:ext cx="2230756" cy="1062975"/>
          </a:xfrm>
          <a:prstGeom prst="rect">
            <a:avLst/>
          </a:prstGeom>
          <a:noFill/>
          <a:ln>
            <a:noFill/>
          </a:ln>
        </p:spPr>
      </p:pic>
      <p:pic>
        <p:nvPicPr>
          <p:cNvPr id="9" name="Shape 9" descr="erasmusplus.png"/>
          <p:cNvPicPr preferRelativeResize="0"/>
          <p:nvPr/>
        </p:nvPicPr>
        <p:blipFill>
          <a:blip r:embed="rId7">
            <a:alphaModFix/>
          </a:blip>
          <a:stretch>
            <a:fillRect/>
          </a:stretch>
        </p:blipFill>
        <p:spPr>
          <a:xfrm>
            <a:off x="6454563" y="5966788"/>
            <a:ext cx="2371725" cy="676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8" r:id="rId4"/>
  </p:sldLayoutIdLst>
  <p:transition>
    <p:fade thruBlk="1"/>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012325" y="2960550"/>
            <a:ext cx="5445900" cy="2405700"/>
          </a:xfrm>
          <a:prstGeom prst="rect">
            <a:avLst/>
          </a:prstGeom>
        </p:spPr>
        <p:txBody>
          <a:bodyPr wrap="square" lIns="91425" tIns="91425" rIns="91425" bIns="91425" anchor="b" anchorCtr="0">
            <a:noAutofit/>
          </a:bodyPr>
          <a:lstStyle/>
          <a:p>
            <a:r>
              <a:rPr lang="fr-FR" dirty="0" smtClean="0"/>
              <a:t>Mon histoire</a:t>
            </a:r>
            <a:endParaRPr lang="e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pPr lvl="0"/>
            <a:r>
              <a:rPr lang="en-GB" dirty="0" err="1" smtClean="0"/>
              <a:t>Activité</a:t>
            </a:r>
            <a:r>
              <a:rPr lang="en-GB" dirty="0" smtClean="0"/>
              <a:t> </a:t>
            </a:r>
            <a:r>
              <a:rPr lang="en-GB" dirty="0"/>
              <a:t>1 - Mon histoire</a:t>
            </a:r>
            <a:endParaRPr lang="en" dirty="0"/>
          </a:p>
        </p:txBody>
      </p:sp>
      <p:grpSp>
        <p:nvGrpSpPr>
          <p:cNvPr id="3" name="Shape 194"/>
          <p:cNvGrpSpPr/>
          <p:nvPr/>
        </p:nvGrpSpPr>
        <p:grpSpPr>
          <a:xfrm>
            <a:off x="1042987" y="2080174"/>
            <a:ext cx="7343776" cy="3663402"/>
            <a:chOff x="1168087" y="1751"/>
            <a:chExt cx="3298006" cy="3183043"/>
          </a:xfrm>
        </p:grpSpPr>
        <p:sp>
          <p:nvSpPr>
            <p:cNvPr id="4" name="Shape 195"/>
            <p:cNvSpPr/>
            <p:nvPr/>
          </p:nvSpPr>
          <p:spPr>
            <a:xfrm>
              <a:off x="2342531" y="1236635"/>
              <a:ext cx="949117" cy="949117"/>
            </a:xfrm>
            <a:prstGeom prst="ellipse">
              <a:avLst/>
            </a:prstGeom>
            <a:solidFill>
              <a:srgbClr val="3781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5" name="Shape 196"/>
            <p:cNvSpPr txBox="1"/>
            <p:nvPr/>
          </p:nvSpPr>
          <p:spPr>
            <a:xfrm>
              <a:off x="2481526" y="1375630"/>
              <a:ext cx="671127" cy="671127"/>
            </a:xfrm>
            <a:prstGeom prst="rect">
              <a:avLst/>
            </a:prstGeom>
            <a:noFill/>
            <a:ln>
              <a:noFill/>
            </a:ln>
          </p:spPr>
          <p:txBody>
            <a:bodyPr spcFirstLastPara="1" wrap="square" lIns="10150" tIns="10150" rIns="10150" bIns="10150" anchor="ctr" anchorCtr="0">
              <a:noAutofit/>
            </a:bodyPr>
            <a:lstStyle/>
            <a:p>
              <a:pPr lvl="0" algn="ctr">
                <a:lnSpc>
                  <a:spcPct val="90000"/>
                </a:lnSpc>
                <a:buClr>
                  <a:schemeClr val="lt1"/>
                </a:buClr>
                <a:buSzPts val="1600"/>
              </a:pPr>
              <a:r>
                <a:rPr lang="en" sz="1800" dirty="0">
                  <a:solidFill>
                    <a:schemeClr val="bg1"/>
                  </a:solidFill>
                </a:rPr>
                <a:t>Mon nom </a:t>
              </a:r>
              <a:r>
                <a:rPr lang="en" sz="1800" dirty="0" err="1">
                  <a:solidFill>
                    <a:schemeClr val="bg1"/>
                  </a:solidFill>
                </a:rPr>
                <a:t>est</a:t>
              </a:r>
              <a:r>
                <a:rPr lang="en" sz="1800" dirty="0">
                  <a:solidFill>
                    <a:schemeClr val="bg1"/>
                  </a:solidFill>
                </a:rPr>
                <a:t>…..</a:t>
              </a:r>
              <a:endParaRPr sz="1800" b="0" i="0" u="none" strike="noStrike" cap="none" dirty="0">
                <a:solidFill>
                  <a:schemeClr val="bg1"/>
                </a:solidFill>
                <a:latin typeface="Arial"/>
                <a:ea typeface="Arial"/>
                <a:cs typeface="Arial"/>
                <a:sym typeface="Arial"/>
              </a:endParaRPr>
            </a:p>
          </p:txBody>
        </p:sp>
        <p:sp>
          <p:nvSpPr>
            <p:cNvPr id="6" name="Shape 197"/>
            <p:cNvSpPr/>
            <p:nvPr/>
          </p:nvSpPr>
          <p:spPr>
            <a:xfrm rot="-5400000">
              <a:off x="2674207" y="1078590"/>
              <a:ext cx="285766" cy="30322"/>
            </a:xfrm>
            <a:custGeom>
              <a:avLst/>
              <a:gdLst/>
              <a:ahLst/>
              <a:cxnLst/>
              <a:rect l="0" t="0" r="0" b="0"/>
              <a:pathLst>
                <a:path w="120000" h="120000" extrusionOk="0">
                  <a:moveTo>
                    <a:pt x="0" y="60000"/>
                  </a:moveTo>
                  <a:lnTo>
                    <a:pt x="120000" y="60000"/>
                  </a:lnTo>
                </a:path>
              </a:pathLst>
            </a:custGeom>
            <a:noFill/>
            <a:ln w="25400" cap="flat" cmpd="sng">
              <a:solidFill>
                <a:srgbClr val="8BAB4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7" name="Shape 198"/>
            <p:cNvSpPr txBox="1"/>
            <p:nvPr/>
          </p:nvSpPr>
          <p:spPr>
            <a:xfrm rot="-5400000">
              <a:off x="2809946" y="1086607"/>
              <a:ext cx="14288" cy="142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1800" b="0" i="0" u="none" strike="noStrike" cap="none">
                <a:solidFill>
                  <a:schemeClr val="bg1"/>
                </a:solidFill>
                <a:latin typeface="Arial"/>
                <a:ea typeface="Arial"/>
                <a:cs typeface="Arial"/>
                <a:sym typeface="Arial"/>
              </a:endParaRPr>
            </a:p>
          </p:txBody>
        </p:sp>
        <p:sp>
          <p:nvSpPr>
            <p:cNvPr id="8" name="Shape 199"/>
            <p:cNvSpPr/>
            <p:nvPr/>
          </p:nvSpPr>
          <p:spPr>
            <a:xfrm>
              <a:off x="2342531" y="1751"/>
              <a:ext cx="949117" cy="949117"/>
            </a:xfrm>
            <a:prstGeom prst="ellipse">
              <a:avLst/>
            </a:prstGeom>
            <a:solidFill>
              <a:srgbClr val="D59F3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9" name="Shape 200"/>
            <p:cNvSpPr txBox="1"/>
            <p:nvPr/>
          </p:nvSpPr>
          <p:spPr>
            <a:xfrm>
              <a:off x="2481526" y="140746"/>
              <a:ext cx="671127" cy="671127"/>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800" b="0" i="0" u="none" strike="noStrike" cap="none">
                <a:solidFill>
                  <a:schemeClr val="bg1"/>
                </a:solidFill>
                <a:latin typeface="Arial"/>
                <a:ea typeface="Arial"/>
                <a:cs typeface="Arial"/>
                <a:sym typeface="Arial"/>
              </a:endParaRPr>
            </a:p>
          </p:txBody>
        </p:sp>
        <p:sp>
          <p:nvSpPr>
            <p:cNvPr id="10" name="Shape 201"/>
            <p:cNvSpPr/>
            <p:nvPr/>
          </p:nvSpPr>
          <p:spPr>
            <a:xfrm rot="-1080000">
              <a:off x="3261429" y="1505232"/>
              <a:ext cx="285766" cy="30322"/>
            </a:xfrm>
            <a:custGeom>
              <a:avLst/>
              <a:gdLst/>
              <a:ahLst/>
              <a:cxnLst/>
              <a:rect l="0" t="0" r="0" b="0"/>
              <a:pathLst>
                <a:path w="120000" h="120000" extrusionOk="0">
                  <a:moveTo>
                    <a:pt x="0" y="60000"/>
                  </a:moveTo>
                  <a:lnTo>
                    <a:pt x="120000" y="60000"/>
                  </a:lnTo>
                </a:path>
              </a:pathLst>
            </a:custGeom>
            <a:noFill/>
            <a:ln w="25400" cap="flat" cmpd="sng">
              <a:solidFill>
                <a:srgbClr val="8BAB4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11" name="Shape 202"/>
            <p:cNvSpPr txBox="1"/>
            <p:nvPr/>
          </p:nvSpPr>
          <p:spPr>
            <a:xfrm rot="-1080000">
              <a:off x="3397168" y="1513249"/>
              <a:ext cx="14288" cy="142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1800" b="0" i="0" u="none" strike="noStrike" cap="none">
                <a:solidFill>
                  <a:schemeClr val="bg1"/>
                </a:solidFill>
                <a:latin typeface="Arial"/>
                <a:ea typeface="Arial"/>
                <a:cs typeface="Arial"/>
                <a:sym typeface="Arial"/>
              </a:endParaRPr>
            </a:p>
          </p:txBody>
        </p:sp>
        <p:sp>
          <p:nvSpPr>
            <p:cNvPr id="12" name="Shape 203"/>
            <p:cNvSpPr/>
            <p:nvPr/>
          </p:nvSpPr>
          <p:spPr>
            <a:xfrm>
              <a:off x="3516976" y="855035"/>
              <a:ext cx="949117" cy="949117"/>
            </a:xfrm>
            <a:prstGeom prst="ellipse">
              <a:avLst/>
            </a:prstGeom>
            <a:solidFill>
              <a:srgbClr val="CEB1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13" name="Shape 204"/>
            <p:cNvSpPr txBox="1"/>
            <p:nvPr/>
          </p:nvSpPr>
          <p:spPr>
            <a:xfrm>
              <a:off x="3655971" y="994030"/>
              <a:ext cx="671127" cy="671127"/>
            </a:xfrm>
            <a:prstGeom prst="rect">
              <a:avLst/>
            </a:prstGeom>
            <a:noFill/>
            <a:ln>
              <a:noFill/>
            </a:ln>
          </p:spPr>
          <p:txBody>
            <a:bodyPr spcFirstLastPara="1" wrap="square" lIns="6975" tIns="6975" rIns="6975" bIns="6975" anchor="ctr" anchorCtr="0">
              <a:noAutofit/>
            </a:bodyPr>
            <a:lstStyle/>
            <a:p>
              <a:pPr lvl="0" algn="ctr">
                <a:lnSpc>
                  <a:spcPct val="90000"/>
                </a:lnSpc>
                <a:buClr>
                  <a:schemeClr val="lt1"/>
                </a:buClr>
                <a:buSzPts val="1100"/>
              </a:pPr>
              <a:r>
                <a:rPr lang="en" sz="1800" dirty="0">
                  <a:solidFill>
                    <a:schemeClr val="bg1"/>
                  </a:solidFill>
                </a:rPr>
                <a:t>(</a:t>
              </a:r>
              <a:r>
                <a:rPr lang="en" sz="1800" dirty="0" err="1">
                  <a:solidFill>
                    <a:schemeClr val="bg1"/>
                  </a:solidFill>
                </a:rPr>
                <a:t>Exemple</a:t>
              </a:r>
              <a:r>
                <a:rPr lang="en" sz="1800" dirty="0">
                  <a:solidFill>
                    <a:schemeClr val="bg1"/>
                  </a:solidFill>
                </a:rPr>
                <a:t>) </a:t>
              </a:r>
              <a:r>
                <a:rPr lang="en" sz="1800" dirty="0" err="1">
                  <a:solidFill>
                    <a:schemeClr val="bg1"/>
                  </a:solidFill>
                </a:rPr>
                <a:t>Loisirs</a:t>
              </a:r>
              <a:r>
                <a:rPr lang="en" sz="1800" dirty="0">
                  <a:solidFill>
                    <a:schemeClr val="bg1"/>
                  </a:solidFill>
                </a:rPr>
                <a:t> - </a:t>
              </a:r>
              <a:r>
                <a:rPr lang="en" sz="1800" dirty="0" err="1">
                  <a:solidFill>
                    <a:schemeClr val="bg1"/>
                  </a:solidFill>
                </a:rPr>
                <a:t>Danse</a:t>
              </a:r>
              <a:endParaRPr sz="1800" b="0" i="0" u="none" strike="noStrike" cap="none" dirty="0">
                <a:solidFill>
                  <a:schemeClr val="bg1"/>
                </a:solidFill>
                <a:latin typeface="Arial"/>
                <a:ea typeface="Arial"/>
                <a:cs typeface="Arial"/>
                <a:sym typeface="Arial"/>
              </a:endParaRPr>
            </a:p>
          </p:txBody>
        </p:sp>
        <p:sp>
          <p:nvSpPr>
            <p:cNvPr id="14" name="Shape 205"/>
            <p:cNvSpPr/>
            <p:nvPr/>
          </p:nvSpPr>
          <p:spPr>
            <a:xfrm rot="3240000">
              <a:off x="3037130" y="2195553"/>
              <a:ext cx="285766" cy="30322"/>
            </a:xfrm>
            <a:custGeom>
              <a:avLst/>
              <a:gdLst/>
              <a:ahLst/>
              <a:cxnLst/>
              <a:rect l="0" t="0" r="0" b="0"/>
              <a:pathLst>
                <a:path w="120000" h="120000" extrusionOk="0">
                  <a:moveTo>
                    <a:pt x="0" y="60000"/>
                  </a:moveTo>
                  <a:lnTo>
                    <a:pt x="120000" y="60000"/>
                  </a:lnTo>
                </a:path>
              </a:pathLst>
            </a:custGeom>
            <a:noFill/>
            <a:ln w="25400" cap="flat" cmpd="sng">
              <a:solidFill>
                <a:srgbClr val="8BAB4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15" name="Shape 206"/>
            <p:cNvSpPr txBox="1"/>
            <p:nvPr/>
          </p:nvSpPr>
          <p:spPr>
            <a:xfrm rot="3240000">
              <a:off x="3172869" y="2203570"/>
              <a:ext cx="14288" cy="142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1800" b="0" i="0" u="none" strike="noStrike" cap="none">
                <a:solidFill>
                  <a:schemeClr val="bg1"/>
                </a:solidFill>
                <a:latin typeface="Arial"/>
                <a:ea typeface="Arial"/>
                <a:cs typeface="Arial"/>
                <a:sym typeface="Arial"/>
              </a:endParaRPr>
            </a:p>
          </p:txBody>
        </p:sp>
        <p:sp>
          <p:nvSpPr>
            <p:cNvPr id="16" name="Shape 207"/>
            <p:cNvSpPr/>
            <p:nvPr/>
          </p:nvSpPr>
          <p:spPr>
            <a:xfrm>
              <a:off x="3068378" y="2235677"/>
              <a:ext cx="949117" cy="949117"/>
            </a:xfrm>
            <a:prstGeom prst="ellipse">
              <a:avLst/>
            </a:prstGeom>
            <a:solidFill>
              <a:srgbClr val="C3C03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17" name="Shape 208"/>
            <p:cNvSpPr txBox="1"/>
            <p:nvPr/>
          </p:nvSpPr>
          <p:spPr>
            <a:xfrm>
              <a:off x="3207373" y="2374672"/>
              <a:ext cx="671127" cy="671127"/>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800" b="0" i="0" u="none" strike="noStrike" cap="none">
                <a:solidFill>
                  <a:schemeClr val="bg1"/>
                </a:solidFill>
                <a:latin typeface="Arial"/>
                <a:ea typeface="Arial"/>
                <a:cs typeface="Arial"/>
                <a:sym typeface="Arial"/>
              </a:endParaRPr>
            </a:p>
          </p:txBody>
        </p:sp>
        <p:sp>
          <p:nvSpPr>
            <p:cNvPr id="18" name="Shape 209"/>
            <p:cNvSpPr/>
            <p:nvPr/>
          </p:nvSpPr>
          <p:spPr>
            <a:xfrm rot="7560000">
              <a:off x="2311283" y="2195553"/>
              <a:ext cx="285766" cy="30322"/>
            </a:xfrm>
            <a:custGeom>
              <a:avLst/>
              <a:gdLst/>
              <a:ahLst/>
              <a:cxnLst/>
              <a:rect l="0" t="0" r="0" b="0"/>
              <a:pathLst>
                <a:path w="120000" h="120000" extrusionOk="0">
                  <a:moveTo>
                    <a:pt x="0" y="60000"/>
                  </a:moveTo>
                  <a:lnTo>
                    <a:pt x="120000" y="60000"/>
                  </a:lnTo>
                </a:path>
              </a:pathLst>
            </a:custGeom>
            <a:noFill/>
            <a:ln w="25400" cap="flat" cmpd="sng">
              <a:solidFill>
                <a:srgbClr val="8BAB4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19" name="Shape 210"/>
            <p:cNvSpPr txBox="1"/>
            <p:nvPr/>
          </p:nvSpPr>
          <p:spPr>
            <a:xfrm rot="-3240000">
              <a:off x="2447022" y="2203570"/>
              <a:ext cx="14288" cy="142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1800" b="0" i="0" u="none" strike="noStrike" cap="none">
                <a:solidFill>
                  <a:schemeClr val="bg1"/>
                </a:solidFill>
                <a:latin typeface="Arial"/>
                <a:ea typeface="Arial"/>
                <a:cs typeface="Arial"/>
                <a:sym typeface="Arial"/>
              </a:endParaRPr>
            </a:p>
          </p:txBody>
        </p:sp>
        <p:sp>
          <p:nvSpPr>
            <p:cNvPr id="20" name="Shape 211"/>
            <p:cNvSpPr/>
            <p:nvPr/>
          </p:nvSpPr>
          <p:spPr>
            <a:xfrm>
              <a:off x="1616685" y="2235677"/>
              <a:ext cx="949117" cy="949117"/>
            </a:xfrm>
            <a:prstGeom prst="ellipse">
              <a:avLst/>
            </a:prstGeom>
            <a:solidFill>
              <a:srgbClr val="A5B53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21" name="Shape 212"/>
            <p:cNvSpPr txBox="1"/>
            <p:nvPr/>
          </p:nvSpPr>
          <p:spPr>
            <a:xfrm>
              <a:off x="1755680" y="2374672"/>
              <a:ext cx="671127" cy="671127"/>
            </a:xfrm>
            <a:prstGeom prst="rect">
              <a:avLst/>
            </a:prstGeom>
            <a:noFill/>
            <a:ln>
              <a:noFill/>
            </a:ln>
          </p:spPr>
          <p:txBody>
            <a:bodyPr spcFirstLastPara="1" wrap="square" lIns="6975" tIns="6975" rIns="6975" bIns="6975" anchor="ctr" anchorCtr="0">
              <a:noAutofit/>
            </a:bodyPr>
            <a:lstStyle/>
            <a:p>
              <a:pPr lvl="0" algn="ctr">
                <a:lnSpc>
                  <a:spcPct val="90000"/>
                </a:lnSpc>
                <a:buClr>
                  <a:schemeClr val="lt1"/>
                </a:buClr>
                <a:buSzPts val="1100"/>
              </a:pPr>
              <a:r>
                <a:rPr lang="en" sz="1800" dirty="0">
                  <a:solidFill>
                    <a:schemeClr val="bg1"/>
                  </a:solidFill>
                </a:rPr>
                <a:t>(</a:t>
              </a:r>
              <a:r>
                <a:rPr lang="en" sz="1800" dirty="0" err="1">
                  <a:solidFill>
                    <a:schemeClr val="bg1"/>
                  </a:solidFill>
                </a:rPr>
                <a:t>Exemple</a:t>
              </a:r>
              <a:r>
                <a:rPr lang="en" sz="1800" dirty="0">
                  <a:solidFill>
                    <a:schemeClr val="bg1"/>
                  </a:solidFill>
                </a:rPr>
                <a:t>) Religion - </a:t>
              </a:r>
              <a:r>
                <a:rPr lang="en" sz="1800" dirty="0" err="1">
                  <a:solidFill>
                    <a:schemeClr val="bg1"/>
                  </a:solidFill>
                </a:rPr>
                <a:t>Bouddhiste</a:t>
              </a:r>
              <a:endParaRPr sz="1800" b="0" i="0" u="none" strike="noStrike" cap="none" dirty="0">
                <a:solidFill>
                  <a:schemeClr val="bg1"/>
                </a:solidFill>
                <a:latin typeface="Arial"/>
                <a:ea typeface="Arial"/>
                <a:cs typeface="Arial"/>
                <a:sym typeface="Arial"/>
              </a:endParaRPr>
            </a:p>
          </p:txBody>
        </p:sp>
        <p:sp>
          <p:nvSpPr>
            <p:cNvPr id="22" name="Shape 213"/>
            <p:cNvSpPr/>
            <p:nvPr/>
          </p:nvSpPr>
          <p:spPr>
            <a:xfrm rot="-9720000">
              <a:off x="2086984" y="1505232"/>
              <a:ext cx="285766" cy="30322"/>
            </a:xfrm>
            <a:custGeom>
              <a:avLst/>
              <a:gdLst/>
              <a:ahLst/>
              <a:cxnLst/>
              <a:rect l="0" t="0" r="0" b="0"/>
              <a:pathLst>
                <a:path w="120000" h="120000" extrusionOk="0">
                  <a:moveTo>
                    <a:pt x="0" y="60000"/>
                  </a:moveTo>
                  <a:lnTo>
                    <a:pt x="120000" y="60000"/>
                  </a:lnTo>
                </a:path>
              </a:pathLst>
            </a:custGeom>
            <a:noFill/>
            <a:ln w="25400" cap="flat" cmpd="sng">
              <a:solidFill>
                <a:srgbClr val="8BAB4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23" name="Shape 214"/>
            <p:cNvSpPr txBox="1"/>
            <p:nvPr/>
          </p:nvSpPr>
          <p:spPr>
            <a:xfrm rot="1080000">
              <a:off x="2222723" y="1513249"/>
              <a:ext cx="14288" cy="142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1800" b="0" i="0" u="none" strike="noStrike" cap="none">
                <a:solidFill>
                  <a:schemeClr val="bg1"/>
                </a:solidFill>
                <a:latin typeface="Arial"/>
                <a:ea typeface="Arial"/>
                <a:cs typeface="Arial"/>
                <a:sym typeface="Arial"/>
              </a:endParaRPr>
            </a:p>
          </p:txBody>
        </p:sp>
        <p:sp>
          <p:nvSpPr>
            <p:cNvPr id="24" name="Shape 215"/>
            <p:cNvSpPr/>
            <p:nvPr/>
          </p:nvSpPr>
          <p:spPr>
            <a:xfrm>
              <a:off x="1168087" y="855035"/>
              <a:ext cx="949117" cy="949117"/>
            </a:xfrm>
            <a:prstGeom prst="ellipse">
              <a:avLst/>
            </a:prstGeom>
            <a:solidFill>
              <a:srgbClr val="89A84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800">
                <a:solidFill>
                  <a:schemeClr val="bg1"/>
                </a:solidFill>
              </a:endParaRPr>
            </a:p>
          </p:txBody>
        </p:sp>
        <p:sp>
          <p:nvSpPr>
            <p:cNvPr id="25" name="Shape 216"/>
            <p:cNvSpPr txBox="1"/>
            <p:nvPr/>
          </p:nvSpPr>
          <p:spPr>
            <a:xfrm>
              <a:off x="1307082" y="994030"/>
              <a:ext cx="671127" cy="671127"/>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800" b="0" i="0" u="none" strike="noStrike" cap="none">
                <a:solidFill>
                  <a:schemeClr val="bg1"/>
                </a:solidFill>
                <a:latin typeface="Arial"/>
                <a:ea typeface="Arial"/>
                <a:cs typeface="Arial"/>
                <a:sym typeface="Arial"/>
              </a:endParaRPr>
            </a:p>
          </p:txBody>
        </p:sp>
      </p:grpSp>
    </p:spTree>
    <p:extLst>
      <p:ext uri="{BB962C8B-B14F-4D97-AF65-F5344CB8AC3E}">
        <p14:creationId xmlns:p14="http://schemas.microsoft.com/office/powerpoint/2010/main" val="1978191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691200" y="0"/>
            <a:ext cx="7761600" cy="1292100"/>
          </a:xfrm>
          <a:prstGeom prst="rect">
            <a:avLst/>
          </a:prstGeom>
        </p:spPr>
        <p:txBody>
          <a:bodyPr wrap="square" lIns="91425" tIns="91425" rIns="91425" bIns="91425" anchor="b" anchorCtr="0">
            <a:noAutofit/>
          </a:bodyPr>
          <a:lstStyle/>
          <a:p>
            <a:pPr lvl="0"/>
            <a:r>
              <a:rPr lang="en-GB" dirty="0" err="1" smtClean="0"/>
              <a:t>Activité</a:t>
            </a:r>
            <a:r>
              <a:rPr lang="en-GB" dirty="0" smtClean="0"/>
              <a:t> </a:t>
            </a:r>
            <a:r>
              <a:rPr lang="en-GB" dirty="0"/>
              <a:t>2 - </a:t>
            </a:r>
            <a:r>
              <a:rPr lang="en-GB" dirty="0" err="1"/>
              <a:t>Histoires</a:t>
            </a:r>
            <a:r>
              <a:rPr lang="en-GB" dirty="0"/>
              <a:t> de vie</a:t>
            </a:r>
            <a:endParaRPr lang="en" dirty="0"/>
          </a:p>
        </p:txBody>
      </p:sp>
      <p:pic>
        <p:nvPicPr>
          <p:cNvPr id="3" name="Shape 224" descr="Screen Clipping"/>
          <p:cNvPicPr preferRelativeResize="0"/>
          <p:nvPr/>
        </p:nvPicPr>
        <p:blipFill rotWithShape="1">
          <a:blip r:embed="rId3">
            <a:alphaModFix/>
          </a:blip>
          <a:srcRect/>
          <a:stretch/>
        </p:blipFill>
        <p:spPr>
          <a:xfrm>
            <a:off x="5740892" y="3923437"/>
            <a:ext cx="2203675" cy="1535188"/>
          </a:xfrm>
          <a:prstGeom prst="rect">
            <a:avLst/>
          </a:prstGeom>
          <a:noFill/>
          <a:ln w="76200" cap="flat" cmpd="sng">
            <a:solidFill>
              <a:srgbClr val="C00000"/>
            </a:solidFill>
            <a:prstDash val="solid"/>
            <a:round/>
            <a:headEnd type="none" w="sm" len="sm"/>
            <a:tailEnd type="none" w="sm" len="sm"/>
          </a:ln>
        </p:spPr>
      </p:pic>
      <p:pic>
        <p:nvPicPr>
          <p:cNvPr id="4" name="Shape 226" descr="Screen Clipping"/>
          <p:cNvPicPr preferRelativeResize="0"/>
          <p:nvPr/>
        </p:nvPicPr>
        <p:blipFill rotWithShape="1">
          <a:blip r:embed="rId4">
            <a:alphaModFix/>
          </a:blip>
          <a:srcRect/>
          <a:stretch/>
        </p:blipFill>
        <p:spPr>
          <a:xfrm>
            <a:off x="4344038" y="2113634"/>
            <a:ext cx="2233405" cy="1488937"/>
          </a:xfrm>
          <a:prstGeom prst="rect">
            <a:avLst/>
          </a:prstGeom>
          <a:noFill/>
          <a:ln w="76200" cap="flat" cmpd="sng">
            <a:solidFill>
              <a:srgbClr val="C00000"/>
            </a:solidFill>
            <a:prstDash val="solid"/>
            <a:round/>
            <a:headEnd type="none" w="sm" len="sm"/>
            <a:tailEnd type="none" w="sm" len="sm"/>
          </a:ln>
        </p:spPr>
      </p:pic>
      <p:pic>
        <p:nvPicPr>
          <p:cNvPr id="5" name="Shape 227" descr="Screen Clipping"/>
          <p:cNvPicPr preferRelativeResize="0"/>
          <p:nvPr/>
        </p:nvPicPr>
        <p:blipFill rotWithShape="1">
          <a:blip r:embed="rId5">
            <a:alphaModFix/>
          </a:blip>
          <a:srcRect/>
          <a:stretch/>
        </p:blipFill>
        <p:spPr>
          <a:xfrm>
            <a:off x="2412606" y="3923438"/>
            <a:ext cx="2418044" cy="1535188"/>
          </a:xfrm>
          <a:prstGeom prst="rect">
            <a:avLst/>
          </a:prstGeom>
          <a:noFill/>
          <a:ln w="76200" cap="flat" cmpd="sng">
            <a:solidFill>
              <a:srgbClr val="C00000"/>
            </a:solidFill>
            <a:prstDash val="solid"/>
            <a:round/>
            <a:headEnd type="none" w="sm" len="sm"/>
            <a:tailEnd type="none" w="sm" len="sm"/>
          </a:ln>
        </p:spPr>
      </p:pic>
      <p:pic>
        <p:nvPicPr>
          <p:cNvPr id="6" name="Shape 228" descr="Screen Clipping"/>
          <p:cNvPicPr preferRelativeResize="0"/>
          <p:nvPr/>
        </p:nvPicPr>
        <p:blipFill rotWithShape="1">
          <a:blip r:embed="rId6">
            <a:alphaModFix/>
          </a:blip>
          <a:srcRect/>
          <a:stretch/>
        </p:blipFill>
        <p:spPr>
          <a:xfrm>
            <a:off x="1396111" y="2113634"/>
            <a:ext cx="2304985" cy="1488937"/>
          </a:xfrm>
          <a:prstGeom prst="rect">
            <a:avLst/>
          </a:prstGeom>
          <a:noFill/>
          <a:ln w="76200" cap="flat" cmpd="sng">
            <a:solidFill>
              <a:srgbClr val="C00000"/>
            </a:solidFill>
            <a:prstDash val="solid"/>
            <a:round/>
            <a:headEnd type="none" w="sm" len="sm"/>
            <a:tailEnd type="none" w="sm" len="sm"/>
          </a:ln>
        </p:spPr>
      </p:pic>
    </p:spTree>
    <p:extLst>
      <p:ext uri="{BB962C8B-B14F-4D97-AF65-F5344CB8AC3E}">
        <p14:creationId xmlns:p14="http://schemas.microsoft.com/office/powerpoint/2010/main" val="3050522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p:nvPr/>
        </p:nvSpPr>
        <p:spPr>
          <a:xfrm>
            <a:off x="0" y="0"/>
            <a:ext cx="9144000" cy="2619900"/>
          </a:xfrm>
          <a:prstGeom prst="rect">
            <a:avLst/>
          </a:prstGeom>
          <a:solidFill>
            <a:srgbClr val="608643"/>
          </a:solidFill>
          <a:ln>
            <a:noFill/>
          </a:ln>
        </p:spPr>
        <p:txBody>
          <a:bodyPr wrap="square" lIns="91425" tIns="91425" rIns="91425" bIns="91425" anchor="ctr" anchorCtr="0">
            <a:noAutofit/>
          </a:bodyPr>
          <a:lstStyle/>
          <a:p>
            <a:pPr lvl="0">
              <a:spcBef>
                <a:spcPts val="0"/>
              </a:spcBef>
              <a:buNone/>
            </a:pPr>
            <a:endParaRPr dirty="0"/>
          </a:p>
        </p:txBody>
      </p:sp>
      <p:sp>
        <p:nvSpPr>
          <p:cNvPr id="255" name="Shape 255"/>
          <p:cNvSpPr txBox="1">
            <a:spLocks noGrp="1"/>
          </p:cNvSpPr>
          <p:nvPr>
            <p:ph type="ctrTitle" idx="4294967295"/>
          </p:nvPr>
        </p:nvSpPr>
        <p:spPr>
          <a:xfrm>
            <a:off x="582500" y="1650475"/>
            <a:ext cx="6746100" cy="1546500"/>
          </a:xfrm>
          <a:prstGeom prst="rect">
            <a:avLst/>
          </a:prstGeom>
        </p:spPr>
        <p:txBody>
          <a:bodyPr wrap="square" lIns="91425" tIns="91425" rIns="91425" bIns="91425" anchor="b" anchorCtr="0">
            <a:noAutofit/>
          </a:bodyPr>
          <a:lstStyle/>
          <a:p>
            <a:pPr lvl="0" rtl="0">
              <a:spcBef>
                <a:spcPts val="0"/>
              </a:spcBef>
              <a:buNone/>
            </a:pPr>
            <a:r>
              <a:rPr lang="fr-FR" sz="12000" smtClean="0">
                <a:solidFill>
                  <a:srgbClr val="FFFFFF"/>
                </a:solidFill>
              </a:rPr>
              <a:t>Merci</a:t>
            </a:r>
            <a:r>
              <a:rPr lang="en" sz="12000" smtClean="0">
                <a:solidFill>
                  <a:srgbClr val="FFFFFF"/>
                </a:solidFill>
              </a:rPr>
              <a:t>!</a:t>
            </a:r>
            <a:endParaRPr lang="en" sz="12000" dirty="0">
              <a:solidFill>
                <a:srgbClr val="FFFFFF"/>
              </a:solidFill>
            </a:endParaRPr>
          </a:p>
        </p:txBody>
      </p:sp>
      <p:sp>
        <p:nvSpPr>
          <p:cNvPr id="258" name="Shape 258"/>
          <p:cNvSpPr/>
          <p:nvPr/>
        </p:nvSpPr>
        <p:spPr>
          <a:xfrm>
            <a:off x="813273" y="4100264"/>
            <a:ext cx="1533600" cy="137700"/>
          </a:xfrm>
          <a:prstGeom prst="rect">
            <a:avLst/>
          </a:prstGeom>
          <a:solidFill>
            <a:srgbClr val="454F5B"/>
          </a:solidFill>
          <a:ln>
            <a:noFill/>
          </a:ln>
        </p:spPr>
        <p:txBody>
          <a:bodyPr wrap="square" lIns="91425" tIns="91425" rIns="91425" bIns="91425" anchor="ctr" anchorCtr="0">
            <a:noAutofit/>
          </a:bodyPr>
          <a:lstStyle/>
          <a:p>
            <a:pPr lvl="0"/>
            <a:endParaRPr sz="1000" dirty="0">
              <a:solidFill>
                <a:schemeClr val="bg1"/>
              </a:solidFill>
            </a:endParaRPr>
          </a:p>
        </p:txBody>
      </p:sp>
      <p:pic>
        <p:nvPicPr>
          <p:cNvPr id="2" name="Grafik 1"/>
          <p:cNvPicPr>
            <a:picLocks noChangeAspect="1"/>
          </p:cNvPicPr>
          <p:nvPr/>
        </p:nvPicPr>
        <p:blipFill>
          <a:blip r:embed="rId3"/>
          <a:stretch>
            <a:fillRect/>
          </a:stretch>
        </p:blipFill>
        <p:spPr>
          <a:xfrm>
            <a:off x="5766954" y="3196975"/>
            <a:ext cx="2906443" cy="2573220"/>
          </a:xfrm>
          <a:prstGeom prst="rect">
            <a:avLst/>
          </a:prstGeom>
        </p:spPr>
      </p:pic>
      <p:sp>
        <p:nvSpPr>
          <p:cNvPr id="3" name="Textfeld 2"/>
          <p:cNvSpPr txBox="1"/>
          <p:nvPr/>
        </p:nvSpPr>
        <p:spPr>
          <a:xfrm>
            <a:off x="189817" y="5492269"/>
            <a:ext cx="6650609" cy="1107996"/>
          </a:xfrm>
          <a:prstGeom prst="rect">
            <a:avLst/>
          </a:prstGeom>
          <a:noFill/>
        </p:spPr>
        <p:txBody>
          <a:bodyPr wrap="square" rtlCol="0">
            <a:spAutoFit/>
          </a:bodyPr>
          <a:lstStyle/>
          <a:p>
            <a:r>
              <a:rPr lang="en-GB" sz="1100" dirty="0"/>
              <a:t>This project </a:t>
            </a:r>
            <a:r>
              <a:rPr lang="en-GB" sz="1100" dirty="0" smtClean="0"/>
              <a:t>has </a:t>
            </a:r>
            <a:r>
              <a:rPr lang="en-GB" sz="1100" dirty="0"/>
              <a:t>been funded with support from the European </a:t>
            </a:r>
            <a:r>
              <a:rPr lang="en-GB" sz="1100" dirty="0" smtClean="0"/>
              <a:t>Commission.</a:t>
            </a:r>
          </a:p>
          <a:p>
            <a:endParaRPr lang="en-GB" sz="1100" dirty="0"/>
          </a:p>
          <a:p>
            <a:r>
              <a:rPr lang="en-GB" sz="1100" dirty="0" smtClean="0"/>
              <a:t>This </a:t>
            </a:r>
            <a:r>
              <a:rPr lang="en-GB" sz="1100" dirty="0"/>
              <a:t>document reflects the views only of the author and the Commission cannot </a:t>
            </a:r>
            <a:r>
              <a:rPr lang="en-GB" sz="1100" dirty="0" smtClean="0"/>
              <a:t>be</a:t>
            </a:r>
          </a:p>
          <a:p>
            <a:r>
              <a:rPr lang="en-GB" sz="1100" dirty="0" smtClean="0"/>
              <a:t>held </a:t>
            </a:r>
            <a:r>
              <a:rPr lang="en-GB" sz="1100" dirty="0"/>
              <a:t>responsible for any use which might be made of the information contained </a:t>
            </a:r>
            <a:r>
              <a:rPr lang="en-GB" sz="1100" dirty="0" smtClean="0"/>
              <a:t>herein.</a:t>
            </a:r>
          </a:p>
          <a:p>
            <a:endParaRPr lang="en-GB" sz="1100" dirty="0"/>
          </a:p>
          <a:p>
            <a:r>
              <a:rPr lang="en-GB" sz="1100" dirty="0" smtClean="0"/>
              <a:t>Project Number: 2017-1-FR01-KA204-037126</a:t>
            </a:r>
            <a:endParaRPr lang="de-AT" sz="1100" dirty="0"/>
          </a:p>
        </p:txBody>
      </p:sp>
    </p:spTree>
    <p:extLst>
      <p:ext uri="{BB962C8B-B14F-4D97-AF65-F5344CB8AC3E}">
        <p14:creationId xmlns:p14="http://schemas.microsoft.com/office/powerpoint/2010/main" val="1044991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Shape 115"/>
          <p:cNvSpPr txBox="1">
            <a:spLocks noGrp="1"/>
          </p:cNvSpPr>
          <p:nvPr>
            <p:ph type="title"/>
          </p:nvPr>
        </p:nvSpPr>
        <p:spPr>
          <a:xfrm>
            <a:off x="691200" y="242325"/>
            <a:ext cx="5815500" cy="1236000"/>
          </a:xfrm>
          <a:prstGeom prst="rect">
            <a:avLst/>
          </a:prstGeom>
        </p:spPr>
        <p:txBody>
          <a:bodyPr wrap="square" lIns="91425" tIns="91425" rIns="91425" bIns="91425" anchor="b" anchorCtr="0">
            <a:noAutofit/>
          </a:bodyPr>
          <a:lstStyle/>
          <a:p>
            <a:pPr lvl="0"/>
            <a:r>
              <a:rPr lang="en-GB" dirty="0" err="1" smtClean="0"/>
              <a:t>Qu'est-ce</a:t>
            </a:r>
            <a:r>
              <a:rPr lang="en-GB" dirty="0" smtClean="0"/>
              <a:t> </a:t>
            </a:r>
            <a:r>
              <a:rPr lang="en-GB" dirty="0"/>
              <a:t>que </a:t>
            </a:r>
            <a:r>
              <a:rPr lang="en-GB" dirty="0" err="1"/>
              <a:t>l'identité</a:t>
            </a:r>
            <a:r>
              <a:rPr lang="en-GB" dirty="0"/>
              <a:t>?</a:t>
            </a:r>
            <a:endParaRPr lang="en" dirty="0"/>
          </a:p>
        </p:txBody>
      </p:sp>
      <p:grpSp>
        <p:nvGrpSpPr>
          <p:cNvPr id="3" name="Shape 53"/>
          <p:cNvGrpSpPr/>
          <p:nvPr/>
        </p:nvGrpSpPr>
        <p:grpSpPr>
          <a:xfrm>
            <a:off x="3110522" y="2608877"/>
            <a:ext cx="3318232" cy="3010218"/>
            <a:chOff x="1153356" y="11674"/>
            <a:chExt cx="3318232" cy="3010218"/>
          </a:xfrm>
        </p:grpSpPr>
        <p:sp>
          <p:nvSpPr>
            <p:cNvPr id="4" name="Shape 54"/>
            <p:cNvSpPr/>
            <p:nvPr/>
          </p:nvSpPr>
          <p:spPr>
            <a:xfrm>
              <a:off x="2302879" y="1339029"/>
              <a:ext cx="1019186" cy="1019186"/>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chemeClr val="bg1"/>
                </a:solidFill>
              </a:endParaRPr>
            </a:p>
          </p:txBody>
        </p:sp>
        <p:sp>
          <p:nvSpPr>
            <p:cNvPr id="5" name="Shape 55"/>
            <p:cNvSpPr txBox="1"/>
            <p:nvPr/>
          </p:nvSpPr>
          <p:spPr>
            <a:xfrm>
              <a:off x="2452135" y="1488285"/>
              <a:ext cx="720674" cy="720674"/>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2200"/>
                <a:buFont typeface="Arial"/>
                <a:buNone/>
              </a:pPr>
              <a:endParaRPr sz="2200" b="0" i="0" u="none" strike="noStrike" cap="none">
                <a:solidFill>
                  <a:schemeClr val="bg1"/>
                </a:solidFill>
                <a:latin typeface="Arial"/>
                <a:ea typeface="Arial"/>
                <a:cs typeface="Arial"/>
                <a:sym typeface="Arial"/>
              </a:endParaRPr>
            </a:p>
          </p:txBody>
        </p:sp>
        <p:sp>
          <p:nvSpPr>
            <p:cNvPr id="6" name="Shape 56"/>
            <p:cNvSpPr/>
            <p:nvPr/>
          </p:nvSpPr>
          <p:spPr>
            <a:xfrm rot="-5400000">
              <a:off x="2658388" y="1168638"/>
              <a:ext cx="308168" cy="32614"/>
            </a:xfrm>
            <a:custGeom>
              <a:avLst/>
              <a:gdLst/>
              <a:ahLst/>
              <a:cxnLst/>
              <a:rect l="0" t="0" r="0" b="0"/>
              <a:pathLst>
                <a:path w="120000" h="120000" extrusionOk="0">
                  <a:moveTo>
                    <a:pt x="0" y="60000"/>
                  </a:moveTo>
                  <a:lnTo>
                    <a:pt x="120000" y="60000"/>
                  </a:lnTo>
                </a:path>
              </a:pathLst>
            </a:custGeom>
            <a:noFill/>
            <a:ln w="25400" cap="flat" cmpd="sng">
              <a:solidFill>
                <a:srgbClr val="96303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chemeClr val="bg1"/>
                </a:solidFill>
              </a:endParaRPr>
            </a:p>
          </p:txBody>
        </p:sp>
        <p:sp>
          <p:nvSpPr>
            <p:cNvPr id="7" name="Shape 57"/>
            <p:cNvSpPr txBox="1"/>
            <p:nvPr/>
          </p:nvSpPr>
          <p:spPr>
            <a:xfrm rot="-5400000">
              <a:off x="2804768" y="1177241"/>
              <a:ext cx="15408" cy="1540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bg1"/>
                </a:solidFill>
                <a:latin typeface="Arial"/>
                <a:ea typeface="Arial"/>
                <a:cs typeface="Arial"/>
                <a:sym typeface="Arial"/>
              </a:endParaRPr>
            </a:p>
          </p:txBody>
        </p:sp>
        <p:sp>
          <p:nvSpPr>
            <p:cNvPr id="8" name="Shape 58"/>
            <p:cNvSpPr/>
            <p:nvPr/>
          </p:nvSpPr>
          <p:spPr>
            <a:xfrm>
              <a:off x="2302879" y="11674"/>
              <a:ext cx="1019186" cy="1019186"/>
            </a:xfrm>
            <a:prstGeom prst="ellipse">
              <a:avLst/>
            </a:prstGeom>
            <a:solidFill>
              <a:srgbClr val="8B81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chemeClr val="bg1"/>
                </a:solidFill>
              </a:endParaRPr>
            </a:p>
          </p:txBody>
        </p:sp>
        <p:sp>
          <p:nvSpPr>
            <p:cNvPr id="9" name="Shape 59"/>
            <p:cNvSpPr txBox="1"/>
            <p:nvPr/>
          </p:nvSpPr>
          <p:spPr>
            <a:xfrm>
              <a:off x="2307102" y="160930"/>
              <a:ext cx="993531" cy="720674"/>
            </a:xfrm>
            <a:prstGeom prst="rect">
              <a:avLst/>
            </a:prstGeom>
            <a:noFill/>
            <a:ln>
              <a:noFill/>
            </a:ln>
          </p:spPr>
          <p:txBody>
            <a:bodyPr spcFirstLastPara="1" wrap="square" lIns="8875" tIns="8875" rIns="8875" bIns="8875" anchor="ctr" anchorCtr="0">
              <a:noAutofit/>
            </a:bodyPr>
            <a:lstStyle/>
            <a:p>
              <a:pPr lvl="0" algn="ctr">
                <a:lnSpc>
                  <a:spcPct val="90000"/>
                </a:lnSpc>
                <a:buClr>
                  <a:schemeClr val="lt1"/>
                </a:buClr>
                <a:buSzPts val="1400"/>
              </a:pPr>
              <a:r>
                <a:rPr lang="fr-FR" kern="1200" dirty="0" smtClean="0">
                  <a:solidFill>
                    <a:schemeClr val="bg1"/>
                  </a:solidFill>
                </a:rPr>
                <a:t>identité </a:t>
              </a:r>
              <a:r>
                <a:rPr lang="fr-FR" kern="1200" dirty="0">
                  <a:solidFill>
                    <a:schemeClr val="bg1"/>
                  </a:solidFill>
                </a:rPr>
                <a:t>personnelle </a:t>
              </a:r>
              <a:endParaRPr sz="1400" b="0" i="0" u="none" strike="noStrike" cap="none" dirty="0">
                <a:solidFill>
                  <a:schemeClr val="bg1"/>
                </a:solidFill>
                <a:sym typeface="Arial"/>
              </a:endParaRPr>
            </a:p>
          </p:txBody>
        </p:sp>
        <p:sp>
          <p:nvSpPr>
            <p:cNvPr id="10" name="Shape 60"/>
            <p:cNvSpPr/>
            <p:nvPr/>
          </p:nvSpPr>
          <p:spPr>
            <a:xfrm rot="1800000">
              <a:off x="3233149" y="2164154"/>
              <a:ext cx="308168" cy="32614"/>
            </a:xfrm>
            <a:custGeom>
              <a:avLst/>
              <a:gdLst/>
              <a:ahLst/>
              <a:cxnLst/>
              <a:rect l="0" t="0" r="0" b="0"/>
              <a:pathLst>
                <a:path w="120000" h="120000" extrusionOk="0">
                  <a:moveTo>
                    <a:pt x="0" y="60000"/>
                  </a:moveTo>
                  <a:lnTo>
                    <a:pt x="120000" y="60000"/>
                  </a:lnTo>
                </a:path>
              </a:pathLst>
            </a:custGeom>
            <a:noFill/>
            <a:ln w="25400" cap="flat" cmpd="sng">
              <a:solidFill>
                <a:srgbClr val="96303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chemeClr val="bg1"/>
                </a:solidFill>
              </a:endParaRPr>
            </a:p>
          </p:txBody>
        </p:sp>
        <p:sp>
          <p:nvSpPr>
            <p:cNvPr id="11" name="Shape 61"/>
            <p:cNvSpPr txBox="1"/>
            <p:nvPr/>
          </p:nvSpPr>
          <p:spPr>
            <a:xfrm rot="1800000">
              <a:off x="3379529" y="2172757"/>
              <a:ext cx="15408" cy="1540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bg1"/>
                </a:solidFill>
                <a:latin typeface="Arial"/>
                <a:ea typeface="Arial"/>
                <a:cs typeface="Arial"/>
                <a:sym typeface="Arial"/>
              </a:endParaRPr>
            </a:p>
          </p:txBody>
        </p:sp>
        <p:sp>
          <p:nvSpPr>
            <p:cNvPr id="12" name="Shape 62"/>
            <p:cNvSpPr/>
            <p:nvPr/>
          </p:nvSpPr>
          <p:spPr>
            <a:xfrm>
              <a:off x="3452402" y="2002706"/>
              <a:ext cx="1019186" cy="1019186"/>
            </a:xfrm>
            <a:prstGeom prst="ellipse">
              <a:avLst/>
            </a:prstGeom>
            <a:solidFill>
              <a:srgbClr val="BE4D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chemeClr val="bg1"/>
                </a:solidFill>
              </a:endParaRPr>
            </a:p>
          </p:txBody>
        </p:sp>
        <p:sp>
          <p:nvSpPr>
            <p:cNvPr id="13" name="Shape 63"/>
            <p:cNvSpPr txBox="1"/>
            <p:nvPr/>
          </p:nvSpPr>
          <p:spPr>
            <a:xfrm>
              <a:off x="3601658" y="2151962"/>
              <a:ext cx="720674" cy="720674"/>
            </a:xfrm>
            <a:prstGeom prst="rect">
              <a:avLst/>
            </a:prstGeom>
            <a:noFill/>
            <a:ln>
              <a:noFill/>
            </a:ln>
          </p:spPr>
          <p:txBody>
            <a:bodyPr spcFirstLastPara="1" wrap="square" lIns="8875" tIns="8875" rIns="8875" bIns="8875" anchor="ctr" anchorCtr="0">
              <a:noAutofit/>
            </a:bodyPr>
            <a:lstStyle/>
            <a:p>
              <a:pPr lvl="0" algn="ctr">
                <a:lnSpc>
                  <a:spcPct val="90000"/>
                </a:lnSpc>
                <a:buClr>
                  <a:schemeClr val="lt1"/>
                </a:buClr>
                <a:buSzPts val="1400"/>
              </a:pPr>
              <a:r>
                <a:rPr lang="fr-FR" kern="1200" dirty="0">
                  <a:solidFill>
                    <a:schemeClr val="bg1"/>
                  </a:solidFill>
                </a:rPr>
                <a:t>identité ethnique </a:t>
              </a:r>
              <a:endParaRPr sz="1400" b="0" i="0" u="none" strike="noStrike" cap="none" dirty="0">
                <a:solidFill>
                  <a:schemeClr val="bg1"/>
                </a:solidFill>
                <a:sym typeface="Arial"/>
              </a:endParaRPr>
            </a:p>
          </p:txBody>
        </p:sp>
        <p:sp>
          <p:nvSpPr>
            <p:cNvPr id="14" name="Shape 64"/>
            <p:cNvSpPr/>
            <p:nvPr/>
          </p:nvSpPr>
          <p:spPr>
            <a:xfrm rot="9000000">
              <a:off x="2083626" y="2164154"/>
              <a:ext cx="308168" cy="32614"/>
            </a:xfrm>
            <a:custGeom>
              <a:avLst/>
              <a:gdLst/>
              <a:ahLst/>
              <a:cxnLst/>
              <a:rect l="0" t="0" r="0" b="0"/>
              <a:pathLst>
                <a:path w="120000" h="120000" extrusionOk="0">
                  <a:moveTo>
                    <a:pt x="0" y="60000"/>
                  </a:moveTo>
                  <a:lnTo>
                    <a:pt x="120000" y="60000"/>
                  </a:lnTo>
                </a:path>
              </a:pathLst>
            </a:custGeom>
            <a:noFill/>
            <a:ln w="25400" cap="flat" cmpd="sng">
              <a:solidFill>
                <a:srgbClr val="96303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chemeClr val="bg1"/>
                </a:solidFill>
              </a:endParaRPr>
            </a:p>
          </p:txBody>
        </p:sp>
        <p:sp>
          <p:nvSpPr>
            <p:cNvPr id="15" name="Shape 65"/>
            <p:cNvSpPr txBox="1"/>
            <p:nvPr/>
          </p:nvSpPr>
          <p:spPr>
            <a:xfrm rot="-1800000">
              <a:off x="2230006" y="2172757"/>
              <a:ext cx="15408" cy="1540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a:solidFill>
                  <a:schemeClr val="bg1"/>
                </a:solidFill>
                <a:latin typeface="Arial"/>
                <a:ea typeface="Arial"/>
                <a:cs typeface="Arial"/>
                <a:sym typeface="Arial"/>
              </a:endParaRPr>
            </a:p>
          </p:txBody>
        </p:sp>
        <p:sp>
          <p:nvSpPr>
            <p:cNvPr id="16" name="Shape 66"/>
            <p:cNvSpPr/>
            <p:nvPr/>
          </p:nvSpPr>
          <p:spPr>
            <a:xfrm>
              <a:off x="1153356" y="2002706"/>
              <a:ext cx="1019186" cy="1019186"/>
            </a:xfrm>
            <a:prstGeom prst="ellipse">
              <a:avLst/>
            </a:prstGeom>
            <a:solidFill>
              <a:srgbClr val="93333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chemeClr val="bg1"/>
                </a:solidFill>
              </a:endParaRPr>
            </a:p>
          </p:txBody>
        </p:sp>
        <p:sp>
          <p:nvSpPr>
            <p:cNvPr id="17" name="Shape 67"/>
            <p:cNvSpPr txBox="1"/>
            <p:nvPr/>
          </p:nvSpPr>
          <p:spPr>
            <a:xfrm>
              <a:off x="1302612" y="2151962"/>
              <a:ext cx="720674" cy="720674"/>
            </a:xfrm>
            <a:prstGeom prst="rect">
              <a:avLst/>
            </a:prstGeom>
            <a:noFill/>
            <a:ln>
              <a:noFill/>
            </a:ln>
          </p:spPr>
          <p:txBody>
            <a:bodyPr spcFirstLastPara="1" wrap="square" lIns="8875" tIns="8875" rIns="8875" bIns="8875" anchor="ctr" anchorCtr="0">
              <a:noAutofit/>
            </a:bodyPr>
            <a:lstStyle/>
            <a:p>
              <a:pPr lvl="0" algn="ctr">
                <a:lnSpc>
                  <a:spcPct val="90000"/>
                </a:lnSpc>
                <a:buClr>
                  <a:schemeClr val="lt1"/>
                </a:buClr>
                <a:buSzPts val="1400"/>
              </a:pPr>
              <a:r>
                <a:rPr lang="fr-FR" kern="1200" dirty="0">
                  <a:solidFill>
                    <a:schemeClr val="bg1"/>
                  </a:solidFill>
                </a:rPr>
                <a:t>identité sociale </a:t>
              </a:r>
              <a:endParaRPr sz="1400" b="0" i="0" u="none" strike="noStrike" cap="none" dirty="0">
                <a:solidFill>
                  <a:schemeClr val="bg1"/>
                </a:solidFill>
                <a:sym typeface="Arial"/>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91200" y="-15240"/>
            <a:ext cx="7761600" cy="1292100"/>
          </a:xfrm>
          <a:prstGeom prst="rect">
            <a:avLst/>
          </a:prstGeom>
        </p:spPr>
        <p:txBody>
          <a:bodyPr wrap="square" lIns="91425" tIns="91425" rIns="91425" bIns="91425" anchor="b" anchorCtr="0">
            <a:noAutofit/>
          </a:bodyPr>
          <a:lstStyle/>
          <a:p>
            <a:pPr lvl="0"/>
            <a:r>
              <a:rPr lang="en-GB" dirty="0" err="1" smtClean="0"/>
              <a:t>Confus</a:t>
            </a:r>
            <a:r>
              <a:rPr lang="en-GB" dirty="0"/>
              <a:t>?</a:t>
            </a:r>
            <a:endParaRPr lang="en" dirty="0"/>
          </a:p>
        </p:txBody>
      </p:sp>
      <p:pic>
        <p:nvPicPr>
          <p:cNvPr id="3" name="Shape 74"/>
          <p:cNvPicPr preferRelativeResize="0"/>
          <p:nvPr/>
        </p:nvPicPr>
        <p:blipFill rotWithShape="1">
          <a:blip r:embed="rId3">
            <a:alphaModFix/>
          </a:blip>
          <a:srcRect/>
          <a:stretch/>
        </p:blipFill>
        <p:spPr>
          <a:xfrm>
            <a:off x="2521938" y="2221723"/>
            <a:ext cx="4460239" cy="3313321"/>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Quels</a:t>
            </a:r>
            <a:r>
              <a:rPr lang="en-GB" dirty="0"/>
              <a:t> impacts </a:t>
            </a:r>
            <a:r>
              <a:rPr lang="en-GB" dirty="0" smtClean="0"/>
              <a:t/>
            </a:r>
            <a:br>
              <a:rPr lang="en-GB" dirty="0" smtClean="0"/>
            </a:br>
            <a:r>
              <a:rPr lang="en-GB" dirty="0" smtClean="0"/>
              <a:t>sur </a:t>
            </a:r>
            <a:r>
              <a:rPr lang="en-GB" dirty="0" err="1"/>
              <a:t>notre</a:t>
            </a:r>
            <a:r>
              <a:rPr lang="en-GB" dirty="0"/>
              <a:t> </a:t>
            </a:r>
            <a:r>
              <a:rPr lang="en-GB" dirty="0" err="1"/>
              <a:t>identité</a:t>
            </a:r>
            <a:r>
              <a:rPr lang="en-GB" dirty="0"/>
              <a:t>?</a:t>
            </a:r>
            <a:endParaRPr lang="en-GB" dirty="0"/>
          </a:p>
        </p:txBody>
      </p:sp>
      <p:sp>
        <p:nvSpPr>
          <p:cNvPr id="3" name="Shape 82"/>
          <p:cNvSpPr/>
          <p:nvPr/>
        </p:nvSpPr>
        <p:spPr>
          <a:xfrm>
            <a:off x="1609939" y="2317285"/>
            <a:ext cx="1661914" cy="1257722"/>
          </a:xfrm>
          <a:prstGeom prst="ellipse">
            <a:avLst/>
          </a:prstGeom>
          <a:blipFill rotWithShape="1">
            <a:blip r:embed="rId3">
              <a:alphaModFix/>
            </a:blip>
            <a:stretch>
              <a:fillRect/>
            </a:stretch>
          </a:blipFill>
          <a:ln w="25400" cap="flat" cmpd="sng">
            <a:solidFill>
              <a:srgbClr val="7026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Shape 83"/>
          <p:cNvSpPr/>
          <p:nvPr/>
        </p:nvSpPr>
        <p:spPr>
          <a:xfrm>
            <a:off x="1557733" y="4024494"/>
            <a:ext cx="1714120" cy="1242491"/>
          </a:xfrm>
          <a:prstGeom prst="ellipse">
            <a:avLst/>
          </a:prstGeom>
          <a:blipFill rotWithShape="1">
            <a:blip r:embed="rId4">
              <a:alphaModFix/>
            </a:blip>
            <a:stretch>
              <a:fillRect/>
            </a:stretch>
          </a:blipFill>
          <a:ln w="25400" cap="flat" cmpd="sng">
            <a:solidFill>
              <a:srgbClr val="7026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 name="Shape 84"/>
          <p:cNvSpPr/>
          <p:nvPr/>
        </p:nvSpPr>
        <p:spPr>
          <a:xfrm>
            <a:off x="5752440" y="2317283"/>
            <a:ext cx="1703298" cy="1242491"/>
          </a:xfrm>
          <a:prstGeom prst="ellipse">
            <a:avLst/>
          </a:prstGeom>
          <a:blipFill rotWithShape="1">
            <a:blip r:embed="rId5">
              <a:alphaModFix/>
            </a:blip>
            <a:stretch>
              <a:fillRect/>
            </a:stretch>
          </a:blipFill>
          <a:ln w="25400" cap="flat" cmpd="sng">
            <a:solidFill>
              <a:srgbClr val="7026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Shape 85"/>
          <p:cNvSpPr/>
          <p:nvPr/>
        </p:nvSpPr>
        <p:spPr>
          <a:xfrm>
            <a:off x="5752440" y="4001603"/>
            <a:ext cx="1703298" cy="1265382"/>
          </a:xfrm>
          <a:prstGeom prst="ellipse">
            <a:avLst/>
          </a:prstGeom>
          <a:blipFill rotWithShape="1">
            <a:blip r:embed="rId6">
              <a:alphaModFix/>
            </a:blip>
            <a:stretch>
              <a:fillRect/>
            </a:stretch>
          </a:blipFill>
          <a:ln w="25400" cap="flat" cmpd="sng">
            <a:solidFill>
              <a:srgbClr val="7026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 name="Shape 86"/>
          <p:cNvPicPr preferRelativeResize="0"/>
          <p:nvPr/>
        </p:nvPicPr>
        <p:blipFill rotWithShape="1">
          <a:blip r:embed="rId7">
            <a:alphaModFix/>
          </a:blip>
          <a:srcRect/>
          <a:stretch/>
        </p:blipFill>
        <p:spPr>
          <a:xfrm>
            <a:off x="3792933" y="2974102"/>
            <a:ext cx="1438427" cy="1733304"/>
          </a:xfrm>
          <a:prstGeom prst="rect">
            <a:avLst/>
          </a:prstGeom>
          <a:noFill/>
          <a:ln>
            <a:noFill/>
          </a:ln>
        </p:spPr>
      </p:pic>
    </p:spTree>
    <p:extLst>
      <p:ext uri="{BB962C8B-B14F-4D97-AF65-F5344CB8AC3E}">
        <p14:creationId xmlns:p14="http://schemas.microsoft.com/office/powerpoint/2010/main" val="1176325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a:t>
            </a:r>
            <a:r>
              <a:rPr lang="it-IT" dirty="0" err="1" smtClean="0"/>
              <a:t>ieu</a:t>
            </a:r>
            <a:r>
              <a:rPr lang="it-IT" dirty="0" smtClean="0"/>
              <a:t> </a:t>
            </a:r>
            <a:r>
              <a:rPr lang="it-IT" dirty="0"/>
              <a:t>de </a:t>
            </a:r>
            <a:r>
              <a:rPr lang="it-IT" dirty="0" err="1"/>
              <a:t>naissance</a:t>
            </a:r>
            <a:r>
              <a:rPr lang="it-IT" dirty="0"/>
              <a:t> </a:t>
            </a:r>
            <a:endParaRPr lang="en-GB" dirty="0"/>
          </a:p>
        </p:txBody>
      </p:sp>
      <p:pic>
        <p:nvPicPr>
          <p:cNvPr id="3" name="Shape 94" descr="Screen Clipping"/>
          <p:cNvPicPr preferRelativeResize="0"/>
          <p:nvPr/>
        </p:nvPicPr>
        <p:blipFill rotWithShape="1">
          <a:blip r:embed="rId3">
            <a:alphaModFix/>
          </a:blip>
          <a:srcRect/>
          <a:stretch/>
        </p:blipFill>
        <p:spPr>
          <a:xfrm>
            <a:off x="2924848" y="2473380"/>
            <a:ext cx="2574995" cy="1613409"/>
          </a:xfrm>
          <a:prstGeom prst="rect">
            <a:avLst/>
          </a:prstGeom>
          <a:noFill/>
          <a:ln>
            <a:noFill/>
          </a:ln>
        </p:spPr>
      </p:pic>
      <p:pic>
        <p:nvPicPr>
          <p:cNvPr id="4" name="Shape 95" descr="Screen Clipping"/>
          <p:cNvPicPr preferRelativeResize="0"/>
          <p:nvPr/>
        </p:nvPicPr>
        <p:blipFill rotWithShape="1">
          <a:blip r:embed="rId4">
            <a:alphaModFix/>
          </a:blip>
          <a:srcRect/>
          <a:stretch/>
        </p:blipFill>
        <p:spPr>
          <a:xfrm>
            <a:off x="2924849" y="4299552"/>
            <a:ext cx="2574995" cy="1598248"/>
          </a:xfrm>
          <a:prstGeom prst="rect">
            <a:avLst/>
          </a:prstGeom>
          <a:noFill/>
          <a:ln>
            <a:noFill/>
          </a:ln>
        </p:spPr>
      </p:pic>
      <p:pic>
        <p:nvPicPr>
          <p:cNvPr id="5" name="Shape 96" descr="Screen Clipping"/>
          <p:cNvPicPr preferRelativeResize="0"/>
          <p:nvPr/>
        </p:nvPicPr>
        <p:blipFill rotWithShape="1">
          <a:blip r:embed="rId5">
            <a:alphaModFix/>
          </a:blip>
          <a:srcRect/>
          <a:stretch/>
        </p:blipFill>
        <p:spPr>
          <a:xfrm>
            <a:off x="6425431" y="2482866"/>
            <a:ext cx="2429896" cy="3414933"/>
          </a:xfrm>
          <a:prstGeom prst="rect">
            <a:avLst/>
          </a:prstGeom>
          <a:noFill/>
          <a:ln>
            <a:noFill/>
          </a:ln>
        </p:spPr>
      </p:pic>
      <p:pic>
        <p:nvPicPr>
          <p:cNvPr id="6" name="Shape 97" descr="Screen Clipping"/>
          <p:cNvPicPr preferRelativeResize="0"/>
          <p:nvPr/>
        </p:nvPicPr>
        <p:blipFill rotWithShape="1">
          <a:blip r:embed="rId6">
            <a:alphaModFix/>
          </a:blip>
          <a:srcRect/>
          <a:stretch/>
        </p:blipFill>
        <p:spPr>
          <a:xfrm>
            <a:off x="357565" y="2490809"/>
            <a:ext cx="1782193" cy="2665473"/>
          </a:xfrm>
          <a:prstGeom prst="rect">
            <a:avLst/>
          </a:prstGeom>
          <a:noFill/>
          <a:ln>
            <a:noFill/>
          </a:ln>
        </p:spPr>
      </p:pic>
    </p:spTree>
    <p:extLst>
      <p:ext uri="{BB962C8B-B14F-4D97-AF65-F5344CB8AC3E}">
        <p14:creationId xmlns:p14="http://schemas.microsoft.com/office/powerpoint/2010/main" val="3807712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F</a:t>
            </a:r>
            <a:r>
              <a:rPr lang="it-IT" dirty="0" err="1" smtClean="0"/>
              <a:t>amille</a:t>
            </a:r>
            <a:endParaRPr lang="de-AT" dirty="0"/>
          </a:p>
        </p:txBody>
      </p:sp>
      <p:pic>
        <p:nvPicPr>
          <p:cNvPr id="3" name="Shape 109" descr="Screen Clipping"/>
          <p:cNvPicPr preferRelativeResize="0"/>
          <p:nvPr/>
        </p:nvPicPr>
        <p:blipFill rotWithShape="1">
          <a:blip r:embed="rId3">
            <a:alphaModFix/>
          </a:blip>
          <a:srcRect/>
          <a:stretch/>
        </p:blipFill>
        <p:spPr>
          <a:xfrm>
            <a:off x="6413065" y="4456561"/>
            <a:ext cx="2039735" cy="1447456"/>
          </a:xfrm>
          <a:prstGeom prst="rect">
            <a:avLst/>
          </a:prstGeom>
          <a:noFill/>
          <a:ln>
            <a:noFill/>
          </a:ln>
        </p:spPr>
      </p:pic>
      <p:pic>
        <p:nvPicPr>
          <p:cNvPr id="4" name="Shape 110" descr="Screen Clipping"/>
          <p:cNvPicPr preferRelativeResize="0"/>
          <p:nvPr/>
        </p:nvPicPr>
        <p:blipFill rotWithShape="1">
          <a:blip r:embed="rId4">
            <a:alphaModFix/>
          </a:blip>
          <a:srcRect/>
          <a:stretch/>
        </p:blipFill>
        <p:spPr>
          <a:xfrm>
            <a:off x="3470391" y="4193357"/>
            <a:ext cx="2414438" cy="1675185"/>
          </a:xfrm>
          <a:prstGeom prst="rect">
            <a:avLst/>
          </a:prstGeom>
          <a:noFill/>
          <a:ln>
            <a:noFill/>
          </a:ln>
        </p:spPr>
      </p:pic>
      <p:pic>
        <p:nvPicPr>
          <p:cNvPr id="5" name="Shape 111" descr="Screen Clipping"/>
          <p:cNvPicPr preferRelativeResize="0"/>
          <p:nvPr/>
        </p:nvPicPr>
        <p:blipFill rotWithShape="1">
          <a:blip r:embed="rId5">
            <a:alphaModFix/>
          </a:blip>
          <a:srcRect/>
          <a:stretch/>
        </p:blipFill>
        <p:spPr>
          <a:xfrm>
            <a:off x="662603" y="2161446"/>
            <a:ext cx="2160961" cy="3205535"/>
          </a:xfrm>
          <a:prstGeom prst="rect">
            <a:avLst/>
          </a:prstGeom>
          <a:noFill/>
          <a:ln>
            <a:noFill/>
          </a:ln>
        </p:spPr>
      </p:pic>
      <p:pic>
        <p:nvPicPr>
          <p:cNvPr id="6" name="Shape 112" descr="Screen Clipping"/>
          <p:cNvPicPr preferRelativeResize="0"/>
          <p:nvPr/>
        </p:nvPicPr>
        <p:blipFill rotWithShape="1">
          <a:blip r:embed="rId6">
            <a:alphaModFix/>
          </a:blip>
          <a:srcRect/>
          <a:stretch/>
        </p:blipFill>
        <p:spPr>
          <a:xfrm>
            <a:off x="6531656" y="2385136"/>
            <a:ext cx="1782980" cy="1939149"/>
          </a:xfrm>
          <a:prstGeom prst="rect">
            <a:avLst/>
          </a:prstGeom>
          <a:noFill/>
          <a:ln>
            <a:noFill/>
          </a:ln>
        </p:spPr>
      </p:pic>
      <p:pic>
        <p:nvPicPr>
          <p:cNvPr id="7" name="Shape 113" descr="Screen Clipping"/>
          <p:cNvPicPr preferRelativeResize="0"/>
          <p:nvPr/>
        </p:nvPicPr>
        <p:blipFill rotWithShape="1">
          <a:blip r:embed="rId7">
            <a:alphaModFix/>
          </a:blip>
          <a:srcRect/>
          <a:stretch/>
        </p:blipFill>
        <p:spPr>
          <a:xfrm>
            <a:off x="3470391" y="2231114"/>
            <a:ext cx="2414438" cy="1824265"/>
          </a:xfrm>
          <a:prstGeom prst="rect">
            <a:avLst/>
          </a:prstGeom>
          <a:noFill/>
          <a:ln>
            <a:noFill/>
          </a:ln>
        </p:spPr>
      </p:pic>
    </p:spTree>
    <p:extLst>
      <p:ext uri="{BB962C8B-B14F-4D97-AF65-F5344CB8AC3E}">
        <p14:creationId xmlns:p14="http://schemas.microsoft.com/office/powerpoint/2010/main" val="2567655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I</a:t>
            </a:r>
            <a:r>
              <a:rPr lang="it-IT" dirty="0" err="1" smtClean="0"/>
              <a:t>dentité</a:t>
            </a:r>
            <a:r>
              <a:rPr lang="it-IT" dirty="0" smtClean="0"/>
              <a:t> </a:t>
            </a:r>
            <a:r>
              <a:rPr lang="it-IT" dirty="0" err="1"/>
              <a:t>culturelle</a:t>
            </a:r>
            <a:r>
              <a:rPr lang="it-IT" dirty="0"/>
              <a:t> </a:t>
            </a:r>
            <a:endParaRPr lang="de-AT" dirty="0"/>
          </a:p>
        </p:txBody>
      </p:sp>
      <p:pic>
        <p:nvPicPr>
          <p:cNvPr id="3" name="Shape 121" descr="Screen Clipping"/>
          <p:cNvPicPr preferRelativeResize="0"/>
          <p:nvPr/>
        </p:nvPicPr>
        <p:blipFill rotWithShape="1">
          <a:blip r:embed="rId3">
            <a:alphaModFix/>
          </a:blip>
          <a:srcRect/>
          <a:stretch/>
        </p:blipFill>
        <p:spPr>
          <a:xfrm>
            <a:off x="691200" y="2338643"/>
            <a:ext cx="2116900" cy="2816887"/>
          </a:xfrm>
          <a:prstGeom prst="rect">
            <a:avLst/>
          </a:prstGeom>
          <a:noFill/>
          <a:ln>
            <a:noFill/>
          </a:ln>
        </p:spPr>
      </p:pic>
      <p:pic>
        <p:nvPicPr>
          <p:cNvPr id="4" name="Shape 122" descr="Screen Clipping"/>
          <p:cNvPicPr preferRelativeResize="0"/>
          <p:nvPr/>
        </p:nvPicPr>
        <p:blipFill rotWithShape="1">
          <a:blip r:embed="rId4">
            <a:alphaModFix/>
          </a:blip>
          <a:srcRect/>
          <a:stretch/>
        </p:blipFill>
        <p:spPr>
          <a:xfrm>
            <a:off x="3360930" y="2338643"/>
            <a:ext cx="2473038" cy="1606309"/>
          </a:xfrm>
          <a:prstGeom prst="rect">
            <a:avLst/>
          </a:prstGeom>
          <a:noFill/>
          <a:ln>
            <a:noFill/>
          </a:ln>
        </p:spPr>
      </p:pic>
      <p:pic>
        <p:nvPicPr>
          <p:cNvPr id="5" name="Shape 123" descr="Screen Clipping"/>
          <p:cNvPicPr preferRelativeResize="0"/>
          <p:nvPr/>
        </p:nvPicPr>
        <p:blipFill rotWithShape="1">
          <a:blip r:embed="rId5">
            <a:alphaModFix/>
          </a:blip>
          <a:srcRect/>
          <a:stretch/>
        </p:blipFill>
        <p:spPr>
          <a:xfrm>
            <a:off x="6104130" y="2338643"/>
            <a:ext cx="2517215" cy="1606309"/>
          </a:xfrm>
          <a:prstGeom prst="rect">
            <a:avLst/>
          </a:prstGeom>
          <a:noFill/>
          <a:ln>
            <a:noFill/>
          </a:ln>
        </p:spPr>
      </p:pic>
      <p:pic>
        <p:nvPicPr>
          <p:cNvPr id="6" name="Shape 124" descr="Screen Clipping"/>
          <p:cNvPicPr preferRelativeResize="0"/>
          <p:nvPr/>
        </p:nvPicPr>
        <p:blipFill rotWithShape="1">
          <a:blip r:embed="rId6">
            <a:alphaModFix/>
          </a:blip>
          <a:srcRect/>
          <a:stretch/>
        </p:blipFill>
        <p:spPr>
          <a:xfrm>
            <a:off x="6104130" y="4198287"/>
            <a:ext cx="2517214" cy="1456934"/>
          </a:xfrm>
          <a:prstGeom prst="rect">
            <a:avLst/>
          </a:prstGeom>
          <a:noFill/>
          <a:ln>
            <a:noFill/>
          </a:ln>
        </p:spPr>
      </p:pic>
      <p:pic>
        <p:nvPicPr>
          <p:cNvPr id="7" name="Shape 125" descr="Screen Clipping"/>
          <p:cNvPicPr preferRelativeResize="0"/>
          <p:nvPr/>
        </p:nvPicPr>
        <p:blipFill rotWithShape="1">
          <a:blip r:embed="rId7">
            <a:alphaModFix/>
          </a:blip>
          <a:srcRect/>
          <a:stretch/>
        </p:blipFill>
        <p:spPr>
          <a:xfrm>
            <a:off x="3360930" y="4198287"/>
            <a:ext cx="2473038" cy="1464834"/>
          </a:xfrm>
          <a:prstGeom prst="rect">
            <a:avLst/>
          </a:prstGeom>
          <a:noFill/>
          <a:ln>
            <a:noFill/>
          </a:ln>
        </p:spPr>
      </p:pic>
    </p:spTree>
    <p:extLst>
      <p:ext uri="{BB962C8B-B14F-4D97-AF65-F5344CB8AC3E}">
        <p14:creationId xmlns:p14="http://schemas.microsoft.com/office/powerpoint/2010/main" val="1039316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title"/>
          </p:nvPr>
        </p:nvSpPr>
        <p:spPr>
          <a:xfrm>
            <a:off x="691200" y="634300"/>
            <a:ext cx="7761600" cy="657900"/>
          </a:xfrm>
          <a:prstGeom prst="rect">
            <a:avLst/>
          </a:prstGeom>
        </p:spPr>
        <p:txBody>
          <a:bodyPr wrap="square" lIns="91425" tIns="91425" rIns="91425" bIns="91425" anchor="b" anchorCtr="0">
            <a:noAutofit/>
          </a:bodyPr>
          <a:lstStyle/>
          <a:p>
            <a:pPr lvl="0"/>
            <a:r>
              <a:rPr lang="en-GB" dirty="0" smtClean="0"/>
              <a:t>Religion</a:t>
            </a:r>
            <a:endParaRPr lang="en" dirty="0"/>
          </a:p>
        </p:txBody>
      </p:sp>
      <p:pic>
        <p:nvPicPr>
          <p:cNvPr id="3" name="Shape 138" descr="Screen Clipping"/>
          <p:cNvPicPr preferRelativeResize="0"/>
          <p:nvPr/>
        </p:nvPicPr>
        <p:blipFill rotWithShape="1">
          <a:blip r:embed="rId3">
            <a:alphaModFix/>
          </a:blip>
          <a:srcRect/>
          <a:stretch/>
        </p:blipFill>
        <p:spPr>
          <a:xfrm>
            <a:off x="7197370" y="4029692"/>
            <a:ext cx="1946630" cy="1393116"/>
          </a:xfrm>
          <a:prstGeom prst="rect">
            <a:avLst/>
          </a:prstGeom>
          <a:noFill/>
          <a:ln>
            <a:noFill/>
          </a:ln>
        </p:spPr>
      </p:pic>
      <p:pic>
        <p:nvPicPr>
          <p:cNvPr id="4" name="Shape 139" descr="Screen Clipping"/>
          <p:cNvPicPr preferRelativeResize="0"/>
          <p:nvPr/>
        </p:nvPicPr>
        <p:blipFill rotWithShape="1">
          <a:blip r:embed="rId4">
            <a:alphaModFix/>
          </a:blip>
          <a:srcRect/>
          <a:stretch/>
        </p:blipFill>
        <p:spPr>
          <a:xfrm>
            <a:off x="341285" y="2395608"/>
            <a:ext cx="2106345" cy="1354835"/>
          </a:xfrm>
          <a:prstGeom prst="rect">
            <a:avLst/>
          </a:prstGeom>
          <a:noFill/>
          <a:ln>
            <a:noFill/>
          </a:ln>
        </p:spPr>
      </p:pic>
      <p:pic>
        <p:nvPicPr>
          <p:cNvPr id="5" name="Shape 140" descr="Screen Clipping"/>
          <p:cNvPicPr preferRelativeResize="0"/>
          <p:nvPr/>
        </p:nvPicPr>
        <p:blipFill rotWithShape="1">
          <a:blip r:embed="rId5">
            <a:alphaModFix/>
          </a:blip>
          <a:srcRect/>
          <a:stretch/>
        </p:blipFill>
        <p:spPr>
          <a:xfrm>
            <a:off x="341285" y="3970908"/>
            <a:ext cx="2097661" cy="1549737"/>
          </a:xfrm>
          <a:prstGeom prst="rect">
            <a:avLst/>
          </a:prstGeom>
          <a:noFill/>
          <a:ln>
            <a:noFill/>
          </a:ln>
        </p:spPr>
      </p:pic>
      <p:pic>
        <p:nvPicPr>
          <p:cNvPr id="6" name="Shape 141" descr="Screen Clipping"/>
          <p:cNvPicPr preferRelativeResize="0"/>
          <p:nvPr/>
        </p:nvPicPr>
        <p:blipFill rotWithShape="1">
          <a:blip r:embed="rId6">
            <a:alphaModFix/>
          </a:blip>
          <a:srcRect/>
          <a:stretch/>
        </p:blipFill>
        <p:spPr>
          <a:xfrm>
            <a:off x="7148485" y="2454393"/>
            <a:ext cx="1621807" cy="1301974"/>
          </a:xfrm>
          <a:prstGeom prst="rect">
            <a:avLst/>
          </a:prstGeom>
          <a:noFill/>
          <a:ln>
            <a:noFill/>
          </a:ln>
        </p:spPr>
      </p:pic>
      <p:pic>
        <p:nvPicPr>
          <p:cNvPr id="7" name="Shape 142" descr="Screen Clipping"/>
          <p:cNvPicPr preferRelativeResize="0"/>
          <p:nvPr/>
        </p:nvPicPr>
        <p:blipFill rotWithShape="1">
          <a:blip r:embed="rId7">
            <a:alphaModFix/>
          </a:blip>
          <a:srcRect/>
          <a:stretch/>
        </p:blipFill>
        <p:spPr>
          <a:xfrm>
            <a:off x="2690242" y="2451709"/>
            <a:ext cx="1844351" cy="2859680"/>
          </a:xfrm>
          <a:prstGeom prst="rect">
            <a:avLst/>
          </a:prstGeom>
          <a:noFill/>
          <a:ln>
            <a:noFill/>
          </a:ln>
        </p:spPr>
      </p:pic>
      <p:pic>
        <p:nvPicPr>
          <p:cNvPr id="8" name="Shape 143" descr="Screen Clipping"/>
          <p:cNvPicPr preferRelativeResize="0"/>
          <p:nvPr/>
        </p:nvPicPr>
        <p:blipFill rotWithShape="1">
          <a:blip r:embed="rId8">
            <a:alphaModFix/>
          </a:blip>
          <a:srcRect/>
          <a:stretch/>
        </p:blipFill>
        <p:spPr>
          <a:xfrm>
            <a:off x="4782801" y="2395608"/>
            <a:ext cx="2000146" cy="1853600"/>
          </a:xfrm>
          <a:prstGeom prst="rect">
            <a:avLst/>
          </a:prstGeom>
          <a:noFill/>
          <a:ln>
            <a:noFill/>
          </a:ln>
        </p:spPr>
      </p:pic>
      <p:pic>
        <p:nvPicPr>
          <p:cNvPr id="9" name="Shape 144" descr="Screen Clipping"/>
          <p:cNvPicPr preferRelativeResize="0"/>
          <p:nvPr/>
        </p:nvPicPr>
        <p:blipFill rotWithShape="1">
          <a:blip r:embed="rId9">
            <a:alphaModFix/>
          </a:blip>
          <a:srcRect/>
          <a:stretch/>
        </p:blipFill>
        <p:spPr>
          <a:xfrm>
            <a:off x="4755981" y="4360703"/>
            <a:ext cx="2026966" cy="139760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Autres</a:t>
            </a:r>
            <a:r>
              <a:rPr lang="en-GB" dirty="0" smtClean="0"/>
              <a:t> </a:t>
            </a:r>
            <a:r>
              <a:rPr lang="en-GB" dirty="0"/>
              <a:t>aspects de </a:t>
            </a:r>
            <a:r>
              <a:rPr lang="en-GB" dirty="0" err="1"/>
              <a:t>l'identité</a:t>
            </a:r>
            <a:endParaRPr lang="en-GB" dirty="0"/>
          </a:p>
        </p:txBody>
      </p:sp>
      <p:grpSp>
        <p:nvGrpSpPr>
          <p:cNvPr id="3" name="Shape 152"/>
          <p:cNvGrpSpPr/>
          <p:nvPr/>
        </p:nvGrpSpPr>
        <p:grpSpPr>
          <a:xfrm>
            <a:off x="942975" y="2101425"/>
            <a:ext cx="7329488" cy="3457864"/>
            <a:chOff x="1160487" y="1986"/>
            <a:chExt cx="3456778" cy="3457864"/>
          </a:xfrm>
        </p:grpSpPr>
        <p:sp>
          <p:nvSpPr>
            <p:cNvPr id="4" name="Shape 153"/>
            <p:cNvSpPr/>
            <p:nvPr/>
          </p:nvSpPr>
          <p:spPr>
            <a:xfrm>
              <a:off x="2496028" y="1337527"/>
              <a:ext cx="785695" cy="785695"/>
            </a:xfrm>
            <a:prstGeom prst="ellipse">
              <a:avLst/>
            </a:prstGeom>
            <a:solidFill>
              <a:srgbClr val="3781B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5" name="Shape 154"/>
            <p:cNvSpPr txBox="1"/>
            <p:nvPr/>
          </p:nvSpPr>
          <p:spPr>
            <a:xfrm>
              <a:off x="2611090" y="1452589"/>
              <a:ext cx="555571" cy="555571"/>
            </a:xfrm>
            <a:prstGeom prst="rect">
              <a:avLst/>
            </a:prstGeom>
            <a:noFill/>
            <a:ln>
              <a:noFill/>
            </a:ln>
          </p:spPr>
          <p:txBody>
            <a:bodyPr spcFirstLastPara="1" wrap="square" lIns="15225" tIns="15225" rIns="15225" bIns="15225" anchor="ctr" anchorCtr="0">
              <a:noAutofit/>
            </a:bodyPr>
            <a:lstStyle/>
            <a:p>
              <a:pPr lvl="0" algn="ctr">
                <a:lnSpc>
                  <a:spcPct val="90000"/>
                </a:lnSpc>
                <a:buClr>
                  <a:schemeClr val="lt1"/>
                </a:buClr>
                <a:buSzPts val="2400"/>
              </a:pPr>
              <a:r>
                <a:rPr lang="en" sz="2000" dirty="0" err="1">
                  <a:solidFill>
                    <a:schemeClr val="lt1"/>
                  </a:solidFill>
                </a:rPr>
                <a:t>Moi</a:t>
              </a:r>
              <a:endParaRPr sz="2000" b="0" i="0" u="none" strike="noStrike" cap="none" dirty="0">
                <a:solidFill>
                  <a:schemeClr val="lt1"/>
                </a:solidFill>
                <a:latin typeface="Arial"/>
                <a:ea typeface="Arial"/>
                <a:cs typeface="Arial"/>
                <a:sym typeface="Arial"/>
              </a:endParaRPr>
            </a:p>
          </p:txBody>
        </p:sp>
        <p:sp>
          <p:nvSpPr>
            <p:cNvPr id="6" name="Shape 155"/>
            <p:cNvSpPr/>
            <p:nvPr/>
          </p:nvSpPr>
          <p:spPr>
            <a:xfrm rot="-5400000">
              <a:off x="2613953" y="1050365"/>
              <a:ext cx="549845"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7" name="Shape 156"/>
            <p:cNvSpPr txBox="1"/>
            <p:nvPr/>
          </p:nvSpPr>
          <p:spPr>
            <a:xfrm rot="-5400000">
              <a:off x="2875130" y="1048858"/>
              <a:ext cx="27492" cy="2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8" name="Shape 157"/>
            <p:cNvSpPr/>
            <p:nvPr/>
          </p:nvSpPr>
          <p:spPr>
            <a:xfrm>
              <a:off x="2496028" y="1986"/>
              <a:ext cx="785695" cy="785695"/>
            </a:xfrm>
            <a:prstGeom prst="ellipse">
              <a:avLst/>
            </a:prstGeom>
            <a:solidFill>
              <a:srgbClr val="D59F3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9" name="Shape 158"/>
            <p:cNvSpPr txBox="1"/>
            <p:nvPr/>
          </p:nvSpPr>
          <p:spPr>
            <a:xfrm>
              <a:off x="2611090" y="117048"/>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err="1">
                  <a:solidFill>
                    <a:schemeClr val="lt1"/>
                  </a:solidFill>
                </a:rPr>
                <a:t>Éducation</a:t>
              </a:r>
              <a:endParaRPr sz="2000" b="0" i="0" u="none" strike="noStrike" cap="none" dirty="0">
                <a:solidFill>
                  <a:schemeClr val="lt1"/>
                </a:solidFill>
                <a:latin typeface="Arial"/>
                <a:ea typeface="Arial"/>
                <a:cs typeface="Arial"/>
                <a:sym typeface="Arial"/>
              </a:endParaRPr>
            </a:p>
          </p:txBody>
        </p:sp>
        <p:sp>
          <p:nvSpPr>
            <p:cNvPr id="10" name="Shape 159"/>
            <p:cNvSpPr/>
            <p:nvPr/>
          </p:nvSpPr>
          <p:spPr>
            <a:xfrm rot="-2700000">
              <a:off x="3086138" y="1245951"/>
              <a:ext cx="549845"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1" name="Shape 160"/>
            <p:cNvSpPr txBox="1"/>
            <p:nvPr/>
          </p:nvSpPr>
          <p:spPr>
            <a:xfrm rot="-2700000">
              <a:off x="3347315" y="1244443"/>
              <a:ext cx="27492" cy="2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12" name="Shape 161"/>
            <p:cNvSpPr/>
            <p:nvPr/>
          </p:nvSpPr>
          <p:spPr>
            <a:xfrm>
              <a:off x="3440399" y="393156"/>
              <a:ext cx="785695" cy="785695"/>
            </a:xfrm>
            <a:prstGeom prst="ellipse">
              <a:avLst/>
            </a:prstGeom>
            <a:solidFill>
              <a:srgbClr val="8BAB4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3" name="Shape 162"/>
            <p:cNvSpPr txBox="1"/>
            <p:nvPr/>
          </p:nvSpPr>
          <p:spPr>
            <a:xfrm>
              <a:off x="3555461" y="508218"/>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err="1">
                  <a:solidFill>
                    <a:schemeClr val="lt1"/>
                  </a:solidFill>
                </a:rPr>
                <a:t>Loisirs</a:t>
              </a:r>
              <a:r>
                <a:rPr lang="en" sz="2000" dirty="0">
                  <a:solidFill>
                    <a:schemeClr val="lt1"/>
                  </a:solidFill>
                </a:rPr>
                <a:t> / </a:t>
              </a:r>
              <a:r>
                <a:rPr lang="en" sz="2000" dirty="0" err="1">
                  <a:solidFill>
                    <a:schemeClr val="lt1"/>
                  </a:solidFill>
                </a:rPr>
                <a:t>Intérêts</a:t>
              </a:r>
              <a:endParaRPr sz="2000" b="0" i="0" u="none" strike="noStrike" cap="none" dirty="0">
                <a:solidFill>
                  <a:schemeClr val="lt1"/>
                </a:solidFill>
                <a:latin typeface="Arial"/>
                <a:ea typeface="Arial"/>
                <a:cs typeface="Arial"/>
                <a:sym typeface="Arial"/>
              </a:endParaRPr>
            </a:p>
          </p:txBody>
        </p:sp>
        <p:sp>
          <p:nvSpPr>
            <p:cNvPr id="14" name="Shape 163"/>
            <p:cNvSpPr/>
            <p:nvPr/>
          </p:nvSpPr>
          <p:spPr>
            <a:xfrm>
              <a:off x="3281724" y="1718136"/>
              <a:ext cx="549845"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5" name="Shape 164"/>
            <p:cNvSpPr txBox="1"/>
            <p:nvPr/>
          </p:nvSpPr>
          <p:spPr>
            <a:xfrm>
              <a:off x="3542900" y="1716628"/>
              <a:ext cx="27492" cy="2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16" name="Shape 165"/>
            <p:cNvSpPr/>
            <p:nvPr/>
          </p:nvSpPr>
          <p:spPr>
            <a:xfrm>
              <a:off x="3831570" y="1337527"/>
              <a:ext cx="785695" cy="785695"/>
            </a:xfrm>
            <a:prstGeom prst="ellipse">
              <a:avLst/>
            </a:prstGeom>
            <a:solidFill>
              <a:srgbClr val="55A7B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7" name="Shape 166"/>
            <p:cNvSpPr txBox="1"/>
            <p:nvPr/>
          </p:nvSpPr>
          <p:spPr>
            <a:xfrm>
              <a:off x="3946632" y="1452589"/>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a:solidFill>
                    <a:schemeClr val="lt1"/>
                  </a:solidFill>
                </a:rPr>
                <a:t>Amis</a:t>
              </a:r>
              <a:endParaRPr sz="2000" b="0" i="0" u="none" strike="noStrike" cap="none" dirty="0">
                <a:solidFill>
                  <a:schemeClr val="lt1"/>
                </a:solidFill>
                <a:latin typeface="Arial"/>
                <a:ea typeface="Arial"/>
                <a:cs typeface="Arial"/>
                <a:sym typeface="Arial"/>
              </a:endParaRPr>
            </a:p>
          </p:txBody>
        </p:sp>
        <p:sp>
          <p:nvSpPr>
            <p:cNvPr id="18" name="Shape 167"/>
            <p:cNvSpPr/>
            <p:nvPr/>
          </p:nvSpPr>
          <p:spPr>
            <a:xfrm rot="2700000">
              <a:off x="3086138" y="2190321"/>
              <a:ext cx="549845"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9" name="Shape 168"/>
            <p:cNvSpPr txBox="1"/>
            <p:nvPr/>
          </p:nvSpPr>
          <p:spPr>
            <a:xfrm rot="2700000">
              <a:off x="3347315" y="2188814"/>
              <a:ext cx="27492" cy="2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20" name="Shape 169"/>
            <p:cNvSpPr/>
            <p:nvPr/>
          </p:nvSpPr>
          <p:spPr>
            <a:xfrm>
              <a:off x="3440399" y="2281897"/>
              <a:ext cx="785695" cy="785695"/>
            </a:xfrm>
            <a:prstGeom prst="ellipse">
              <a:avLst/>
            </a:prstGeom>
            <a:solidFill>
              <a:srgbClr val="8B81D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1" name="Shape 170"/>
            <p:cNvSpPr txBox="1"/>
            <p:nvPr/>
          </p:nvSpPr>
          <p:spPr>
            <a:xfrm>
              <a:off x="3555461" y="2396959"/>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err="1">
                  <a:solidFill>
                    <a:schemeClr val="lt1"/>
                  </a:solidFill>
                </a:rPr>
                <a:t>Capacité</a:t>
              </a:r>
              <a:r>
                <a:rPr lang="en" sz="2000" dirty="0">
                  <a:solidFill>
                    <a:schemeClr val="lt1"/>
                  </a:solidFill>
                </a:rPr>
                <a:t> / handicap</a:t>
              </a:r>
              <a:endParaRPr sz="2000" b="0" i="0" u="none" strike="noStrike" cap="none" dirty="0">
                <a:solidFill>
                  <a:schemeClr val="lt1"/>
                </a:solidFill>
                <a:latin typeface="Arial"/>
                <a:ea typeface="Arial"/>
                <a:cs typeface="Arial"/>
                <a:sym typeface="Arial"/>
              </a:endParaRPr>
            </a:p>
          </p:txBody>
        </p:sp>
        <p:sp>
          <p:nvSpPr>
            <p:cNvPr id="22" name="Shape 171"/>
            <p:cNvSpPr/>
            <p:nvPr/>
          </p:nvSpPr>
          <p:spPr>
            <a:xfrm rot="5259533">
              <a:off x="2640174" y="2386450"/>
              <a:ext cx="552049"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3" name="Shape 172"/>
            <p:cNvSpPr txBox="1"/>
            <p:nvPr/>
          </p:nvSpPr>
          <p:spPr>
            <a:xfrm rot="5259533">
              <a:off x="2902398" y="2384887"/>
              <a:ext cx="27602" cy="2760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24" name="Shape 173"/>
            <p:cNvSpPr/>
            <p:nvPr/>
          </p:nvSpPr>
          <p:spPr>
            <a:xfrm>
              <a:off x="2550674" y="2674155"/>
              <a:ext cx="785695" cy="785695"/>
            </a:xfrm>
            <a:prstGeom prst="ellipse">
              <a:avLst/>
            </a:prstGeom>
            <a:solidFill>
              <a:srgbClr val="96303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5" name="Shape 174"/>
            <p:cNvSpPr txBox="1"/>
            <p:nvPr/>
          </p:nvSpPr>
          <p:spPr>
            <a:xfrm>
              <a:off x="2665736" y="2789217"/>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err="1">
                  <a:solidFill>
                    <a:schemeClr val="lt1"/>
                  </a:solidFill>
                </a:rPr>
                <a:t>Médias</a:t>
              </a:r>
              <a:endParaRPr sz="2000" b="0" i="0" u="none" strike="noStrike" cap="none" dirty="0">
                <a:solidFill>
                  <a:schemeClr val="lt1"/>
                </a:solidFill>
                <a:latin typeface="Arial"/>
                <a:ea typeface="Arial"/>
                <a:cs typeface="Arial"/>
                <a:sym typeface="Arial"/>
              </a:endParaRPr>
            </a:p>
          </p:txBody>
        </p:sp>
        <p:sp>
          <p:nvSpPr>
            <p:cNvPr id="26" name="Shape 175"/>
            <p:cNvSpPr/>
            <p:nvPr/>
          </p:nvSpPr>
          <p:spPr>
            <a:xfrm rot="8100000">
              <a:off x="2141768" y="2190321"/>
              <a:ext cx="549845"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7" name="Shape 176"/>
            <p:cNvSpPr txBox="1"/>
            <p:nvPr/>
          </p:nvSpPr>
          <p:spPr>
            <a:xfrm rot="-2700000">
              <a:off x="2402945" y="2188814"/>
              <a:ext cx="27492" cy="2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28" name="Shape 177"/>
            <p:cNvSpPr/>
            <p:nvPr/>
          </p:nvSpPr>
          <p:spPr>
            <a:xfrm>
              <a:off x="1551658" y="2281897"/>
              <a:ext cx="785695" cy="785695"/>
            </a:xfrm>
            <a:prstGeom prst="ellipse">
              <a:avLst/>
            </a:prstGeom>
            <a:solidFill>
              <a:srgbClr val="D59F3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9" name="Shape 178"/>
            <p:cNvSpPr txBox="1"/>
            <p:nvPr/>
          </p:nvSpPr>
          <p:spPr>
            <a:xfrm>
              <a:off x="1666720" y="2396959"/>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err="1">
                  <a:solidFill>
                    <a:schemeClr val="lt1"/>
                  </a:solidFill>
                </a:rPr>
                <a:t>Âge</a:t>
              </a:r>
              <a:endParaRPr sz="2000" b="0" i="0" u="none" strike="noStrike" cap="none" dirty="0">
                <a:solidFill>
                  <a:schemeClr val="lt1"/>
                </a:solidFill>
                <a:latin typeface="Arial"/>
                <a:ea typeface="Arial"/>
                <a:cs typeface="Arial"/>
                <a:sym typeface="Arial"/>
              </a:endParaRPr>
            </a:p>
          </p:txBody>
        </p:sp>
        <p:sp>
          <p:nvSpPr>
            <p:cNvPr id="30" name="Shape 179"/>
            <p:cNvSpPr/>
            <p:nvPr/>
          </p:nvSpPr>
          <p:spPr>
            <a:xfrm rot="10800000">
              <a:off x="1946182" y="1718136"/>
              <a:ext cx="549845"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1" name="Shape 180"/>
            <p:cNvSpPr txBox="1"/>
            <p:nvPr/>
          </p:nvSpPr>
          <p:spPr>
            <a:xfrm>
              <a:off x="2207359" y="1716628"/>
              <a:ext cx="27492" cy="2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32" name="Shape 181"/>
            <p:cNvSpPr/>
            <p:nvPr/>
          </p:nvSpPr>
          <p:spPr>
            <a:xfrm>
              <a:off x="1160487" y="1337527"/>
              <a:ext cx="785695" cy="785695"/>
            </a:xfrm>
            <a:prstGeom prst="ellipse">
              <a:avLst/>
            </a:prstGeom>
            <a:solidFill>
              <a:srgbClr val="8BAB4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3" name="Shape 182"/>
            <p:cNvSpPr txBox="1"/>
            <p:nvPr/>
          </p:nvSpPr>
          <p:spPr>
            <a:xfrm>
              <a:off x="1275549" y="1452589"/>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a:solidFill>
                    <a:schemeClr val="lt1"/>
                  </a:solidFill>
                </a:rPr>
                <a:t>Genre</a:t>
              </a:r>
              <a:endParaRPr sz="2000" b="0" i="0" u="none" strike="noStrike" cap="none" dirty="0">
                <a:solidFill>
                  <a:schemeClr val="lt1"/>
                </a:solidFill>
                <a:latin typeface="Arial"/>
                <a:ea typeface="Arial"/>
                <a:cs typeface="Arial"/>
                <a:sym typeface="Arial"/>
              </a:endParaRPr>
            </a:p>
          </p:txBody>
        </p:sp>
        <p:sp>
          <p:nvSpPr>
            <p:cNvPr id="34" name="Shape 183"/>
            <p:cNvSpPr/>
            <p:nvPr/>
          </p:nvSpPr>
          <p:spPr>
            <a:xfrm rot="-8100000">
              <a:off x="2141768" y="1245951"/>
              <a:ext cx="549845" cy="24477"/>
            </a:xfrm>
            <a:custGeom>
              <a:avLst/>
              <a:gdLst/>
              <a:ahLst/>
              <a:cxnLst/>
              <a:rect l="0" t="0" r="0" b="0"/>
              <a:pathLst>
                <a:path w="120000" h="120000" extrusionOk="0">
                  <a:moveTo>
                    <a:pt x="0" y="59997"/>
                  </a:moveTo>
                  <a:lnTo>
                    <a:pt x="120000" y="59997"/>
                  </a:lnTo>
                </a:path>
              </a:pathLst>
            </a:custGeom>
            <a:noFill/>
            <a:ln w="25400" cap="flat" cmpd="sng">
              <a:solidFill>
                <a:srgbClr val="D59F3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5" name="Shape 184"/>
            <p:cNvSpPr txBox="1"/>
            <p:nvPr/>
          </p:nvSpPr>
          <p:spPr>
            <a:xfrm rot="2700000">
              <a:off x="2402945" y="1244443"/>
              <a:ext cx="27492" cy="2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2000" b="0" i="0" u="none" strike="noStrike" cap="none">
                <a:solidFill>
                  <a:srgbClr val="000000"/>
                </a:solidFill>
                <a:latin typeface="Arial"/>
                <a:ea typeface="Arial"/>
                <a:cs typeface="Arial"/>
                <a:sym typeface="Arial"/>
              </a:endParaRPr>
            </a:p>
          </p:txBody>
        </p:sp>
        <p:sp>
          <p:nvSpPr>
            <p:cNvPr id="36" name="Shape 185"/>
            <p:cNvSpPr/>
            <p:nvPr/>
          </p:nvSpPr>
          <p:spPr>
            <a:xfrm>
              <a:off x="1551658" y="393156"/>
              <a:ext cx="785695" cy="785695"/>
            </a:xfrm>
            <a:prstGeom prst="ellipse">
              <a:avLst/>
            </a:prstGeom>
            <a:solidFill>
              <a:srgbClr val="55A7B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7" name="Shape 186"/>
            <p:cNvSpPr txBox="1"/>
            <p:nvPr/>
          </p:nvSpPr>
          <p:spPr>
            <a:xfrm>
              <a:off x="1666720" y="508218"/>
              <a:ext cx="555571" cy="555571"/>
            </a:xfrm>
            <a:prstGeom prst="rect">
              <a:avLst/>
            </a:prstGeom>
            <a:noFill/>
            <a:ln>
              <a:noFill/>
            </a:ln>
          </p:spPr>
          <p:txBody>
            <a:bodyPr spcFirstLastPara="1" wrap="square" lIns="3175" tIns="3175" rIns="3175" bIns="3175" anchor="ctr" anchorCtr="0">
              <a:noAutofit/>
            </a:bodyPr>
            <a:lstStyle/>
            <a:p>
              <a:pPr lvl="0" algn="ctr">
                <a:lnSpc>
                  <a:spcPct val="90000"/>
                </a:lnSpc>
                <a:buClr>
                  <a:schemeClr val="lt1"/>
                </a:buClr>
                <a:buSzPts val="500"/>
              </a:pPr>
              <a:r>
                <a:rPr lang="en" sz="2000" dirty="0">
                  <a:solidFill>
                    <a:schemeClr val="lt1"/>
                  </a:solidFill>
                </a:rPr>
                <a:t>Travail</a:t>
              </a:r>
              <a:endParaRPr sz="2000" b="0" i="0" u="none" strike="noStrike" cap="none" dirty="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4115909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agePowerpoin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EngagePowerpoint Template</Template>
  <TotalTime>20</TotalTime>
  <Words>1319</Words>
  <Application>Microsoft Macintosh PowerPoint</Application>
  <PresentationFormat>Presentazione su schermo (4:3)</PresentationFormat>
  <Paragraphs>47</Paragraphs>
  <Slides>12</Slides>
  <Notes>12</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12</vt:i4>
      </vt:variant>
    </vt:vector>
  </HeadingPairs>
  <TitlesOfParts>
    <vt:vector size="15" baseType="lpstr">
      <vt:lpstr>Montserrat</vt:lpstr>
      <vt:lpstr>Arial</vt:lpstr>
      <vt:lpstr>EngagePowerpoint Template</vt:lpstr>
      <vt:lpstr>Mon histoire</vt:lpstr>
      <vt:lpstr>Qu'est-ce que l'identité?</vt:lpstr>
      <vt:lpstr>Confus?</vt:lpstr>
      <vt:lpstr>Quels impacts  sur notre identité?</vt:lpstr>
      <vt:lpstr>Lieu de naissance </vt:lpstr>
      <vt:lpstr>Famille</vt:lpstr>
      <vt:lpstr>Identité culturelle </vt:lpstr>
      <vt:lpstr>Religion</vt:lpstr>
      <vt:lpstr>Autres aspects de l'identité</vt:lpstr>
      <vt:lpstr>Activité 1 - Mon histoire</vt:lpstr>
      <vt:lpstr>Activité 2 - Histoires de vie</vt:lpstr>
      <vt:lpstr>Merci!</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Philip Land</dc:creator>
  <cp:lastModifiedBy>ts_SC®</cp:lastModifiedBy>
  <cp:revision>87</cp:revision>
  <dcterms:created xsi:type="dcterms:W3CDTF">2017-10-27T16:23:16Z</dcterms:created>
  <dcterms:modified xsi:type="dcterms:W3CDTF">2018-10-14T12:53:59Z</dcterms:modified>
</cp:coreProperties>
</file>