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64" r:id="rId3"/>
    <p:sldId id="285" r:id="rId4"/>
    <p:sldId id="261" r:id="rId5"/>
    <p:sldId id="260" r:id="rId6"/>
    <p:sldId id="290" r:id="rId7"/>
    <p:sldId id="291" r:id="rId8"/>
    <p:sldId id="275" r:id="rId9"/>
    <p:sldId id="262" r:id="rId10"/>
    <p:sldId id="287" r:id="rId11"/>
    <p:sldId id="288" r:id="rId12"/>
    <p:sldId id="289" r:id="rId13"/>
    <p:sldId id="292"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3333FF"/>
    <a:srgbClr val="0066FF"/>
    <a:srgbClr val="3399FF"/>
    <a:srgbClr val="66CCFF"/>
    <a:srgbClr val="CCFFFF"/>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41" autoAdjust="0"/>
  </p:normalViewPr>
  <p:slideViewPr>
    <p:cSldViewPr snapToGrid="0" snapToObjects="1">
      <p:cViewPr varScale="1">
        <p:scale>
          <a:sx n="67" d="100"/>
          <a:sy n="67" d="100"/>
        </p:scale>
        <p:origin x="190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D1832-C432-4659-BA30-3D22B89A824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it-IT"/>
        </a:p>
      </dgm:t>
    </dgm:pt>
    <dgm:pt modelId="{A7660173-098C-4BD7-9A1A-516B0A1EA45D}">
      <dgm:prSet phldrT="[Testo]"/>
      <dgm:spPr/>
      <dgm:t>
        <a:bodyPr/>
        <a:lstStyle/>
        <a:p>
          <a:r>
            <a:rPr lang="it-IT" b="1" dirty="0"/>
            <a:t>Accoglienza e informazione</a:t>
          </a:r>
        </a:p>
      </dgm:t>
    </dgm:pt>
    <dgm:pt modelId="{FBFFE9B6-C5D4-43E8-9D1D-DD6FD5687228}" type="parTrans" cxnId="{57481ED9-4870-4A72-96C6-FA4D8F017CD7}">
      <dgm:prSet/>
      <dgm:spPr/>
      <dgm:t>
        <a:bodyPr/>
        <a:lstStyle/>
        <a:p>
          <a:endParaRPr lang="it-IT"/>
        </a:p>
      </dgm:t>
    </dgm:pt>
    <dgm:pt modelId="{55C96318-580E-40BC-BECB-6E8FFA0B4F64}" type="sibTrans" cxnId="{57481ED9-4870-4A72-96C6-FA4D8F017CD7}">
      <dgm:prSet/>
      <dgm:spPr/>
      <dgm:t>
        <a:bodyPr/>
        <a:lstStyle/>
        <a:p>
          <a:endParaRPr lang="it-IT"/>
        </a:p>
      </dgm:t>
    </dgm:pt>
    <dgm:pt modelId="{8238654D-68A2-4AEB-9023-3679936FBE5E}">
      <dgm:prSet phldrT="[Testo]"/>
      <dgm:spPr/>
      <dgm:t>
        <a:bodyPr/>
        <a:lstStyle/>
        <a:p>
          <a:r>
            <a:rPr lang="it-IT" i="1" dirty="0"/>
            <a:t>Domanda del candidato</a:t>
          </a:r>
          <a:endParaRPr lang="it-IT" dirty="0"/>
        </a:p>
      </dgm:t>
    </dgm:pt>
    <dgm:pt modelId="{556188A4-B1FC-4038-B3DF-B9CDEDBA6929}" type="parTrans" cxnId="{2D01BF96-A78F-4762-AEAD-9A1AACF7FA80}">
      <dgm:prSet/>
      <dgm:spPr/>
      <dgm:t>
        <a:bodyPr/>
        <a:lstStyle/>
        <a:p>
          <a:endParaRPr lang="it-IT"/>
        </a:p>
      </dgm:t>
    </dgm:pt>
    <dgm:pt modelId="{4273AAE6-8A68-4DB2-8099-F6CF088E2FC8}" type="sibTrans" cxnId="{2D01BF96-A78F-4762-AEAD-9A1AACF7FA80}">
      <dgm:prSet/>
      <dgm:spPr/>
      <dgm:t>
        <a:bodyPr/>
        <a:lstStyle/>
        <a:p>
          <a:endParaRPr lang="it-IT"/>
        </a:p>
      </dgm:t>
    </dgm:pt>
    <dgm:pt modelId="{CAF63BD4-6750-4A43-9339-8A59D1A97B8D}">
      <dgm:prSet phldrT="[Testo]"/>
      <dgm:spPr/>
      <dgm:t>
        <a:bodyPr/>
        <a:lstStyle/>
        <a:p>
          <a:r>
            <a:rPr lang="it-IT" i="1" dirty="0"/>
            <a:t>Sottoscrizione del Patto di Servizio</a:t>
          </a:r>
          <a:endParaRPr lang="it-IT" dirty="0"/>
        </a:p>
      </dgm:t>
    </dgm:pt>
    <dgm:pt modelId="{9B61CCCD-9323-4616-8F89-BCA465C18864}" type="parTrans" cxnId="{6E01D219-53A5-4736-AB17-92E86BA5F18F}">
      <dgm:prSet/>
      <dgm:spPr/>
      <dgm:t>
        <a:bodyPr/>
        <a:lstStyle/>
        <a:p>
          <a:endParaRPr lang="it-IT"/>
        </a:p>
      </dgm:t>
    </dgm:pt>
    <dgm:pt modelId="{0D672A03-5C4A-4F19-B738-B3546FF96AEB}" type="sibTrans" cxnId="{6E01D219-53A5-4736-AB17-92E86BA5F18F}">
      <dgm:prSet/>
      <dgm:spPr/>
      <dgm:t>
        <a:bodyPr/>
        <a:lstStyle/>
        <a:p>
          <a:endParaRPr lang="it-IT"/>
        </a:p>
      </dgm:t>
    </dgm:pt>
    <dgm:pt modelId="{85110765-C49A-4035-9E1B-47611B434FCF}">
      <dgm:prSet phldrT="[Testo]"/>
      <dgm:spPr/>
      <dgm:t>
        <a:bodyPr/>
        <a:lstStyle/>
        <a:p>
          <a:r>
            <a:rPr lang="it-IT" b="1" dirty="0"/>
            <a:t>Identificazione e messa in trasparenza</a:t>
          </a:r>
        </a:p>
      </dgm:t>
    </dgm:pt>
    <dgm:pt modelId="{A7B55EA6-49CA-46F2-A32F-D2F219CCA357}" type="parTrans" cxnId="{D03E72A7-67B7-43F1-A342-90D81B144D8F}">
      <dgm:prSet/>
      <dgm:spPr/>
      <dgm:t>
        <a:bodyPr/>
        <a:lstStyle/>
        <a:p>
          <a:endParaRPr lang="it-IT"/>
        </a:p>
      </dgm:t>
    </dgm:pt>
    <dgm:pt modelId="{120D3490-0718-4B26-A136-2D192E7A91BF}" type="sibTrans" cxnId="{D03E72A7-67B7-43F1-A342-90D81B144D8F}">
      <dgm:prSet/>
      <dgm:spPr/>
      <dgm:t>
        <a:bodyPr/>
        <a:lstStyle/>
        <a:p>
          <a:endParaRPr lang="it-IT"/>
        </a:p>
      </dgm:t>
    </dgm:pt>
    <dgm:pt modelId="{8AE6206F-34DF-4381-8308-64720819F695}">
      <dgm:prSet phldrT="[Testo]"/>
      <dgm:spPr/>
      <dgm:t>
        <a:bodyPr/>
        <a:lstStyle/>
        <a:p>
          <a:r>
            <a:rPr lang="it-IT" i="1" dirty="0"/>
            <a:t>Ricostruire le esperienze</a:t>
          </a:r>
          <a:endParaRPr lang="it-IT" dirty="0"/>
        </a:p>
      </dgm:t>
    </dgm:pt>
    <dgm:pt modelId="{E263DE71-E3B8-4CCA-B7F6-D8F8D0A7F69E}" type="parTrans" cxnId="{37983F15-68E4-4137-8A14-0A2C4D331253}">
      <dgm:prSet/>
      <dgm:spPr/>
      <dgm:t>
        <a:bodyPr/>
        <a:lstStyle/>
        <a:p>
          <a:endParaRPr lang="it-IT"/>
        </a:p>
      </dgm:t>
    </dgm:pt>
    <dgm:pt modelId="{61C82515-D42E-4E99-9333-CB81DDE5415E}" type="sibTrans" cxnId="{37983F15-68E4-4137-8A14-0A2C4D331253}">
      <dgm:prSet/>
      <dgm:spPr/>
      <dgm:t>
        <a:bodyPr/>
        <a:lstStyle/>
        <a:p>
          <a:endParaRPr lang="it-IT"/>
        </a:p>
      </dgm:t>
    </dgm:pt>
    <dgm:pt modelId="{7E6B96A9-E502-4AED-AA2B-5F7BB2C6EC8F}">
      <dgm:prSet phldrT="[Testo]"/>
      <dgm:spPr/>
      <dgm:t>
        <a:bodyPr/>
        <a:lstStyle/>
        <a:p>
          <a:r>
            <a:rPr lang="it-IT" dirty="0"/>
            <a:t>Produrre prove ed evidenze appropriate</a:t>
          </a:r>
        </a:p>
      </dgm:t>
    </dgm:pt>
    <dgm:pt modelId="{B2C551EB-304F-4018-8F1A-BADF3F37EB09}" type="parTrans" cxnId="{A97CDECF-06C8-40E9-B9DA-1D4B4F58AD85}">
      <dgm:prSet/>
      <dgm:spPr/>
      <dgm:t>
        <a:bodyPr/>
        <a:lstStyle/>
        <a:p>
          <a:endParaRPr lang="it-IT"/>
        </a:p>
      </dgm:t>
    </dgm:pt>
    <dgm:pt modelId="{E904FD80-2DB1-4477-9BCA-5B50EA6773F6}" type="sibTrans" cxnId="{A97CDECF-06C8-40E9-B9DA-1D4B4F58AD85}">
      <dgm:prSet/>
      <dgm:spPr/>
      <dgm:t>
        <a:bodyPr/>
        <a:lstStyle/>
        <a:p>
          <a:endParaRPr lang="it-IT"/>
        </a:p>
      </dgm:t>
    </dgm:pt>
    <dgm:pt modelId="{7D0ADF51-E3B5-435A-BE8E-2CCDF41D844B}">
      <dgm:prSet phldrT="[Testo]"/>
      <dgm:spPr/>
      <dgm:t>
        <a:bodyPr/>
        <a:lstStyle/>
        <a:p>
          <a:r>
            <a:rPr lang="it-IT" b="1" dirty="0"/>
            <a:t>Validazione</a:t>
          </a:r>
        </a:p>
      </dgm:t>
    </dgm:pt>
    <dgm:pt modelId="{41192FF7-E7DD-4F0E-BFB6-7E4F60EA70DA}" type="parTrans" cxnId="{8798BEA6-1B56-447E-BA42-6A1F46F4B796}">
      <dgm:prSet/>
      <dgm:spPr/>
      <dgm:t>
        <a:bodyPr/>
        <a:lstStyle/>
        <a:p>
          <a:endParaRPr lang="it-IT"/>
        </a:p>
      </dgm:t>
    </dgm:pt>
    <dgm:pt modelId="{32783B4A-0415-4C2B-B73F-13FD7374CF6A}" type="sibTrans" cxnId="{8798BEA6-1B56-447E-BA42-6A1F46F4B796}">
      <dgm:prSet/>
      <dgm:spPr/>
      <dgm:t>
        <a:bodyPr/>
        <a:lstStyle/>
        <a:p>
          <a:endParaRPr lang="it-IT"/>
        </a:p>
      </dgm:t>
    </dgm:pt>
    <dgm:pt modelId="{E6177BFB-2A73-44BB-B7AC-5168F30EBCEC}">
      <dgm:prSet phldrT="[Testo]"/>
      <dgm:spPr/>
      <dgm:t>
        <a:bodyPr/>
        <a:lstStyle/>
        <a:p>
          <a:r>
            <a:rPr lang="it-IT" i="1" dirty="0"/>
            <a:t>Analizzare il Documento di Trasparenza</a:t>
          </a:r>
          <a:endParaRPr lang="it-IT" dirty="0"/>
        </a:p>
      </dgm:t>
    </dgm:pt>
    <dgm:pt modelId="{8A11EA52-A7CD-4C8F-9444-32AA9181F2D7}" type="parTrans" cxnId="{03AABB14-A6F4-4AD7-91D2-7806A9EA842E}">
      <dgm:prSet/>
      <dgm:spPr/>
      <dgm:t>
        <a:bodyPr/>
        <a:lstStyle/>
        <a:p>
          <a:endParaRPr lang="it-IT"/>
        </a:p>
      </dgm:t>
    </dgm:pt>
    <dgm:pt modelId="{80CE1205-EBEB-4F65-AF44-049FCA6C4216}" type="sibTrans" cxnId="{03AABB14-A6F4-4AD7-91D2-7806A9EA842E}">
      <dgm:prSet/>
      <dgm:spPr/>
      <dgm:t>
        <a:bodyPr/>
        <a:lstStyle/>
        <a:p>
          <a:endParaRPr lang="it-IT"/>
        </a:p>
      </dgm:t>
    </dgm:pt>
    <dgm:pt modelId="{A4934DE0-EFA5-49CB-BD26-BDB8A5C933BA}">
      <dgm:prSet phldrT="[Testo]"/>
      <dgm:spPr/>
      <dgm:t>
        <a:bodyPr/>
        <a:lstStyle/>
        <a:p>
          <a:r>
            <a:rPr lang="it-IT" i="1" dirty="0"/>
            <a:t>Valutare le evidenze prodotte, per </a:t>
          </a:r>
          <a:r>
            <a:rPr lang="it-IT" b="1" i="1" dirty="0"/>
            <a:t>tipologia e valore</a:t>
          </a:r>
          <a:endParaRPr lang="it-IT" dirty="0"/>
        </a:p>
      </dgm:t>
    </dgm:pt>
    <dgm:pt modelId="{A075C755-3347-4A64-8DAC-382D1D6AA853}" type="parTrans" cxnId="{0D4624A0-0210-477A-8B29-94E171FA78E5}">
      <dgm:prSet/>
      <dgm:spPr/>
      <dgm:t>
        <a:bodyPr/>
        <a:lstStyle/>
        <a:p>
          <a:endParaRPr lang="it-IT"/>
        </a:p>
      </dgm:t>
    </dgm:pt>
    <dgm:pt modelId="{45C335E2-73E5-4C68-B10D-3B980843CB8A}" type="sibTrans" cxnId="{0D4624A0-0210-477A-8B29-94E171FA78E5}">
      <dgm:prSet/>
      <dgm:spPr/>
      <dgm:t>
        <a:bodyPr/>
        <a:lstStyle/>
        <a:p>
          <a:endParaRPr lang="it-IT"/>
        </a:p>
      </dgm:t>
    </dgm:pt>
    <dgm:pt modelId="{52D247F0-D723-4B7C-9FD2-70103EE7F3FE}">
      <dgm:prSet phldrT="[Testo]"/>
      <dgm:spPr/>
      <dgm:t>
        <a:bodyPr/>
        <a:lstStyle/>
        <a:p>
          <a:r>
            <a:rPr lang="it-IT" b="1" dirty="0"/>
            <a:t>Certificazione</a:t>
          </a:r>
        </a:p>
      </dgm:t>
    </dgm:pt>
    <dgm:pt modelId="{8297C761-89A3-464C-9792-3B4A5EB6DA57}" type="parTrans" cxnId="{E67B83BB-FE4B-4B06-8987-F4F6C15A48D8}">
      <dgm:prSet/>
      <dgm:spPr/>
      <dgm:t>
        <a:bodyPr/>
        <a:lstStyle/>
        <a:p>
          <a:endParaRPr lang="it-IT"/>
        </a:p>
      </dgm:t>
    </dgm:pt>
    <dgm:pt modelId="{46E76579-0343-4545-B531-2094E3A19BD0}" type="sibTrans" cxnId="{E67B83BB-FE4B-4B06-8987-F4F6C15A48D8}">
      <dgm:prSet/>
      <dgm:spPr/>
      <dgm:t>
        <a:bodyPr/>
        <a:lstStyle/>
        <a:p>
          <a:endParaRPr lang="it-IT"/>
        </a:p>
      </dgm:t>
    </dgm:pt>
    <dgm:pt modelId="{36BD4EB5-9289-42C9-AB4C-EF60FF6256EE}">
      <dgm:prSet/>
      <dgm:spPr/>
      <dgm:t>
        <a:bodyPr/>
        <a:lstStyle/>
        <a:p>
          <a:r>
            <a:rPr lang="it-IT" b="1" u="sng"/>
            <a:t>Documento di Trasparenza</a:t>
          </a:r>
          <a:endParaRPr lang="it-IT"/>
        </a:p>
      </dgm:t>
    </dgm:pt>
    <dgm:pt modelId="{A5083B6E-B8FD-416B-B44A-1FB88B33EF4E}" type="parTrans" cxnId="{BD6F5FE4-0A21-4230-BAAB-98019F017B5D}">
      <dgm:prSet/>
      <dgm:spPr/>
      <dgm:t>
        <a:bodyPr/>
        <a:lstStyle/>
        <a:p>
          <a:endParaRPr lang="it-IT"/>
        </a:p>
      </dgm:t>
    </dgm:pt>
    <dgm:pt modelId="{DFAA79B5-0E83-4656-9E9A-34832C69B4E5}" type="sibTrans" cxnId="{BD6F5FE4-0A21-4230-BAAB-98019F017B5D}">
      <dgm:prSet/>
      <dgm:spPr/>
      <dgm:t>
        <a:bodyPr/>
        <a:lstStyle/>
        <a:p>
          <a:endParaRPr lang="it-IT"/>
        </a:p>
      </dgm:t>
    </dgm:pt>
    <dgm:pt modelId="{028D6D16-3FAB-460E-A029-AD0B5D956DB6}">
      <dgm:prSet/>
      <dgm:spPr/>
      <dgm:t>
        <a:bodyPr/>
        <a:lstStyle/>
        <a:p>
          <a:r>
            <a:rPr lang="it-IT" b="1" u="sng" dirty="0"/>
            <a:t>Documento di Validazione</a:t>
          </a:r>
          <a:endParaRPr lang="it-IT" dirty="0"/>
        </a:p>
      </dgm:t>
    </dgm:pt>
    <dgm:pt modelId="{E6C492E2-F3D5-483E-A652-FB53FCB6219C}" type="parTrans" cxnId="{CCE20603-9C56-4785-82E1-6ED8FECBA336}">
      <dgm:prSet/>
      <dgm:spPr/>
      <dgm:t>
        <a:bodyPr/>
        <a:lstStyle/>
        <a:p>
          <a:endParaRPr lang="it-IT"/>
        </a:p>
      </dgm:t>
    </dgm:pt>
    <dgm:pt modelId="{87F7A5CB-16CD-438C-9653-D226FEFDC3C4}" type="sibTrans" cxnId="{CCE20603-9C56-4785-82E1-6ED8FECBA336}">
      <dgm:prSet/>
      <dgm:spPr/>
      <dgm:t>
        <a:bodyPr/>
        <a:lstStyle/>
        <a:p>
          <a:endParaRPr lang="it-IT"/>
        </a:p>
      </dgm:t>
    </dgm:pt>
    <dgm:pt modelId="{5CBBB6FB-96B2-478C-A440-F03B22BA0E90}">
      <dgm:prSet/>
      <dgm:spPr/>
      <dgm:t>
        <a:bodyPr/>
        <a:lstStyle/>
        <a:p>
          <a:r>
            <a:rPr lang="it-IT" i="1"/>
            <a:t>Informativa sulla privacy</a:t>
          </a:r>
          <a:endParaRPr lang="it-IT"/>
        </a:p>
      </dgm:t>
    </dgm:pt>
    <dgm:pt modelId="{62AFE2D4-7940-422C-B437-F461BC7CA7FC}" type="parTrans" cxnId="{1AE7912A-4D6A-4079-A103-C14DA52C5A7C}">
      <dgm:prSet/>
      <dgm:spPr/>
      <dgm:t>
        <a:bodyPr/>
        <a:lstStyle/>
        <a:p>
          <a:endParaRPr lang="it-IT"/>
        </a:p>
      </dgm:t>
    </dgm:pt>
    <dgm:pt modelId="{3B6C951F-6DC2-4584-8DB6-AED9486D85D0}" type="sibTrans" cxnId="{1AE7912A-4D6A-4079-A103-C14DA52C5A7C}">
      <dgm:prSet/>
      <dgm:spPr/>
      <dgm:t>
        <a:bodyPr/>
        <a:lstStyle/>
        <a:p>
          <a:endParaRPr lang="it-IT"/>
        </a:p>
      </dgm:t>
    </dgm:pt>
    <dgm:pt modelId="{C525BCA8-F5D7-4F95-9B12-113C9D556ECE}" type="pres">
      <dgm:prSet presAssocID="{0D3D1832-C432-4659-BA30-3D22B89A8241}" presName="theList" presStyleCnt="0">
        <dgm:presLayoutVars>
          <dgm:dir/>
          <dgm:animLvl val="lvl"/>
          <dgm:resizeHandles val="exact"/>
        </dgm:presLayoutVars>
      </dgm:prSet>
      <dgm:spPr/>
    </dgm:pt>
    <dgm:pt modelId="{90FBD16B-A9E5-496F-9679-43FF12451548}" type="pres">
      <dgm:prSet presAssocID="{A7660173-098C-4BD7-9A1A-516B0A1EA45D}" presName="compNode" presStyleCnt="0"/>
      <dgm:spPr/>
    </dgm:pt>
    <dgm:pt modelId="{F3577471-BA02-4F9B-B0C4-68385D05CDDB}" type="pres">
      <dgm:prSet presAssocID="{A7660173-098C-4BD7-9A1A-516B0A1EA45D}" presName="aNode" presStyleLbl="bgShp" presStyleIdx="0" presStyleCnt="4"/>
      <dgm:spPr/>
    </dgm:pt>
    <dgm:pt modelId="{CC169605-4351-4F6C-8AB5-B546D61A96E9}" type="pres">
      <dgm:prSet presAssocID="{A7660173-098C-4BD7-9A1A-516B0A1EA45D}" presName="textNode" presStyleLbl="bgShp" presStyleIdx="0" presStyleCnt="4"/>
      <dgm:spPr/>
    </dgm:pt>
    <dgm:pt modelId="{35C80033-0433-4842-BD97-832C310E62D8}" type="pres">
      <dgm:prSet presAssocID="{A7660173-098C-4BD7-9A1A-516B0A1EA45D}" presName="compChildNode" presStyleCnt="0"/>
      <dgm:spPr/>
    </dgm:pt>
    <dgm:pt modelId="{7FF454AE-580A-4BDF-8C57-21CD1EB80363}" type="pres">
      <dgm:prSet presAssocID="{A7660173-098C-4BD7-9A1A-516B0A1EA45D}" presName="theInnerList" presStyleCnt="0"/>
      <dgm:spPr/>
    </dgm:pt>
    <dgm:pt modelId="{78EE6E0F-A358-4722-930E-ACC196C6515A}" type="pres">
      <dgm:prSet presAssocID="{8238654D-68A2-4AEB-9023-3679936FBE5E}" presName="childNode" presStyleLbl="node1" presStyleIdx="0" presStyleCnt="9">
        <dgm:presLayoutVars>
          <dgm:bulletEnabled val="1"/>
        </dgm:presLayoutVars>
      </dgm:prSet>
      <dgm:spPr/>
    </dgm:pt>
    <dgm:pt modelId="{F4DFEBD6-5A17-4A00-BF69-D6126193668E}" type="pres">
      <dgm:prSet presAssocID="{8238654D-68A2-4AEB-9023-3679936FBE5E}" presName="aSpace2" presStyleCnt="0"/>
      <dgm:spPr/>
    </dgm:pt>
    <dgm:pt modelId="{AA4F5603-B869-44CF-8F41-58B1EEAFD35A}" type="pres">
      <dgm:prSet presAssocID="{CAF63BD4-6750-4A43-9339-8A59D1A97B8D}" presName="childNode" presStyleLbl="node1" presStyleIdx="1" presStyleCnt="9" custLinFactY="97176" custLinFactNeighborX="2907" custLinFactNeighborY="100000">
        <dgm:presLayoutVars>
          <dgm:bulletEnabled val="1"/>
        </dgm:presLayoutVars>
      </dgm:prSet>
      <dgm:spPr/>
    </dgm:pt>
    <dgm:pt modelId="{0EB3B3D5-999C-4265-B70C-6C7EF7518A67}" type="pres">
      <dgm:prSet presAssocID="{CAF63BD4-6750-4A43-9339-8A59D1A97B8D}" presName="aSpace2" presStyleCnt="0"/>
      <dgm:spPr/>
    </dgm:pt>
    <dgm:pt modelId="{F4B5DA16-BDAA-418E-97DE-EBA27640AA42}" type="pres">
      <dgm:prSet presAssocID="{5CBBB6FB-96B2-478C-A440-F03B22BA0E90}" presName="childNode" presStyleLbl="node1" presStyleIdx="2" presStyleCnt="9" custLinFactY="-100000" custLinFactNeighborX="969" custLinFactNeighborY="-122347">
        <dgm:presLayoutVars>
          <dgm:bulletEnabled val="1"/>
        </dgm:presLayoutVars>
      </dgm:prSet>
      <dgm:spPr/>
    </dgm:pt>
    <dgm:pt modelId="{C17F1D27-878D-4A19-A6B7-FFFE39E40077}" type="pres">
      <dgm:prSet presAssocID="{A7660173-098C-4BD7-9A1A-516B0A1EA45D}" presName="aSpace" presStyleCnt="0"/>
      <dgm:spPr/>
    </dgm:pt>
    <dgm:pt modelId="{6F706D56-1370-49D8-A852-438B84B40470}" type="pres">
      <dgm:prSet presAssocID="{85110765-C49A-4035-9E1B-47611B434FCF}" presName="compNode" presStyleCnt="0"/>
      <dgm:spPr/>
    </dgm:pt>
    <dgm:pt modelId="{3E0EDEF0-434C-4F36-9C5F-BD595B812E9D}" type="pres">
      <dgm:prSet presAssocID="{85110765-C49A-4035-9E1B-47611B434FCF}" presName="aNode" presStyleLbl="bgShp" presStyleIdx="1" presStyleCnt="4"/>
      <dgm:spPr/>
    </dgm:pt>
    <dgm:pt modelId="{85206CD0-64B3-4E40-93E2-C44FE2562559}" type="pres">
      <dgm:prSet presAssocID="{85110765-C49A-4035-9E1B-47611B434FCF}" presName="textNode" presStyleLbl="bgShp" presStyleIdx="1" presStyleCnt="4"/>
      <dgm:spPr/>
    </dgm:pt>
    <dgm:pt modelId="{73DC3F57-8EEB-4D53-BD75-FE63FDD94497}" type="pres">
      <dgm:prSet presAssocID="{85110765-C49A-4035-9E1B-47611B434FCF}" presName="compChildNode" presStyleCnt="0"/>
      <dgm:spPr/>
    </dgm:pt>
    <dgm:pt modelId="{681EE209-E47E-46CA-8AF2-3ED5D96ABA62}" type="pres">
      <dgm:prSet presAssocID="{85110765-C49A-4035-9E1B-47611B434FCF}" presName="theInnerList" presStyleCnt="0"/>
      <dgm:spPr/>
    </dgm:pt>
    <dgm:pt modelId="{9DA48B6B-8575-49C0-A424-7DE490F981F7}" type="pres">
      <dgm:prSet presAssocID="{8AE6206F-34DF-4381-8308-64720819F695}" presName="childNode" presStyleLbl="node1" presStyleIdx="3" presStyleCnt="9">
        <dgm:presLayoutVars>
          <dgm:bulletEnabled val="1"/>
        </dgm:presLayoutVars>
      </dgm:prSet>
      <dgm:spPr/>
    </dgm:pt>
    <dgm:pt modelId="{F75EA034-8214-40A7-9D33-E88DA640B849}" type="pres">
      <dgm:prSet presAssocID="{8AE6206F-34DF-4381-8308-64720819F695}" presName="aSpace2" presStyleCnt="0"/>
      <dgm:spPr/>
    </dgm:pt>
    <dgm:pt modelId="{89715F78-861B-4007-B573-F32C77CBDB46}" type="pres">
      <dgm:prSet presAssocID="{7E6B96A9-E502-4AED-AA2B-5F7BB2C6EC8F}" presName="childNode" presStyleLbl="node1" presStyleIdx="4" presStyleCnt="9">
        <dgm:presLayoutVars>
          <dgm:bulletEnabled val="1"/>
        </dgm:presLayoutVars>
      </dgm:prSet>
      <dgm:spPr/>
    </dgm:pt>
    <dgm:pt modelId="{912F7C31-FEDB-48A7-9C9D-61575252A105}" type="pres">
      <dgm:prSet presAssocID="{7E6B96A9-E502-4AED-AA2B-5F7BB2C6EC8F}" presName="aSpace2" presStyleCnt="0"/>
      <dgm:spPr/>
    </dgm:pt>
    <dgm:pt modelId="{9D6D7F55-4B1E-484B-A7EC-945C875B44D3}" type="pres">
      <dgm:prSet presAssocID="{36BD4EB5-9289-42C9-AB4C-EF60FF6256EE}" presName="childNode" presStyleLbl="node1" presStyleIdx="5" presStyleCnt="9">
        <dgm:presLayoutVars>
          <dgm:bulletEnabled val="1"/>
        </dgm:presLayoutVars>
      </dgm:prSet>
      <dgm:spPr/>
    </dgm:pt>
    <dgm:pt modelId="{ED2C5F94-7FB9-450F-998C-D8DF6246E412}" type="pres">
      <dgm:prSet presAssocID="{85110765-C49A-4035-9E1B-47611B434FCF}" presName="aSpace" presStyleCnt="0"/>
      <dgm:spPr/>
    </dgm:pt>
    <dgm:pt modelId="{63E7E2D8-8562-4D59-A28B-79C721CDA35F}" type="pres">
      <dgm:prSet presAssocID="{7D0ADF51-E3B5-435A-BE8E-2CCDF41D844B}" presName="compNode" presStyleCnt="0"/>
      <dgm:spPr/>
    </dgm:pt>
    <dgm:pt modelId="{C259D27A-2003-4C50-8617-0D5770DAB507}" type="pres">
      <dgm:prSet presAssocID="{7D0ADF51-E3B5-435A-BE8E-2CCDF41D844B}" presName="aNode" presStyleLbl="bgShp" presStyleIdx="2" presStyleCnt="4"/>
      <dgm:spPr/>
    </dgm:pt>
    <dgm:pt modelId="{4AAAF305-BAF9-4ED1-8FD1-6DF22EE1FECC}" type="pres">
      <dgm:prSet presAssocID="{7D0ADF51-E3B5-435A-BE8E-2CCDF41D844B}" presName="textNode" presStyleLbl="bgShp" presStyleIdx="2" presStyleCnt="4"/>
      <dgm:spPr/>
    </dgm:pt>
    <dgm:pt modelId="{32FFBCA8-817D-493A-8BE8-5BCB2B7ED9E7}" type="pres">
      <dgm:prSet presAssocID="{7D0ADF51-E3B5-435A-BE8E-2CCDF41D844B}" presName="compChildNode" presStyleCnt="0"/>
      <dgm:spPr/>
    </dgm:pt>
    <dgm:pt modelId="{EBEBA4BA-5A22-4FC7-BE0C-1A9C40B25C66}" type="pres">
      <dgm:prSet presAssocID="{7D0ADF51-E3B5-435A-BE8E-2CCDF41D844B}" presName="theInnerList" presStyleCnt="0"/>
      <dgm:spPr/>
    </dgm:pt>
    <dgm:pt modelId="{238FFC1A-B3B2-4D42-8340-8CD4B7B05399}" type="pres">
      <dgm:prSet presAssocID="{E6177BFB-2A73-44BB-B7AC-5168F30EBCEC}" presName="childNode" presStyleLbl="node1" presStyleIdx="6" presStyleCnt="9">
        <dgm:presLayoutVars>
          <dgm:bulletEnabled val="1"/>
        </dgm:presLayoutVars>
      </dgm:prSet>
      <dgm:spPr/>
    </dgm:pt>
    <dgm:pt modelId="{0A3A545E-0339-49C9-96C6-F6B538416797}" type="pres">
      <dgm:prSet presAssocID="{E6177BFB-2A73-44BB-B7AC-5168F30EBCEC}" presName="aSpace2" presStyleCnt="0"/>
      <dgm:spPr/>
    </dgm:pt>
    <dgm:pt modelId="{339F8974-A039-48DF-B156-7C0D7284F182}" type="pres">
      <dgm:prSet presAssocID="{A4934DE0-EFA5-49CB-BD26-BDB8A5C933BA}" presName="childNode" presStyleLbl="node1" presStyleIdx="7" presStyleCnt="9">
        <dgm:presLayoutVars>
          <dgm:bulletEnabled val="1"/>
        </dgm:presLayoutVars>
      </dgm:prSet>
      <dgm:spPr/>
    </dgm:pt>
    <dgm:pt modelId="{7C698FF0-9716-4597-891A-BC2A13C0607F}" type="pres">
      <dgm:prSet presAssocID="{A4934DE0-EFA5-49CB-BD26-BDB8A5C933BA}" presName="aSpace2" presStyleCnt="0"/>
      <dgm:spPr/>
    </dgm:pt>
    <dgm:pt modelId="{C41FC505-E2D1-4006-9236-4CA2B864FC57}" type="pres">
      <dgm:prSet presAssocID="{028D6D16-3FAB-460E-A029-AD0B5D956DB6}" presName="childNode" presStyleLbl="node1" presStyleIdx="8" presStyleCnt="9">
        <dgm:presLayoutVars>
          <dgm:bulletEnabled val="1"/>
        </dgm:presLayoutVars>
      </dgm:prSet>
      <dgm:spPr/>
    </dgm:pt>
    <dgm:pt modelId="{3D13DAFE-C944-48D4-BAFE-9BD069B4386F}" type="pres">
      <dgm:prSet presAssocID="{7D0ADF51-E3B5-435A-BE8E-2CCDF41D844B}" presName="aSpace" presStyleCnt="0"/>
      <dgm:spPr/>
    </dgm:pt>
    <dgm:pt modelId="{A54BFF67-08BF-45D1-8CC3-2781D39C5261}" type="pres">
      <dgm:prSet presAssocID="{52D247F0-D723-4B7C-9FD2-70103EE7F3FE}" presName="compNode" presStyleCnt="0"/>
      <dgm:spPr/>
    </dgm:pt>
    <dgm:pt modelId="{1C7893FA-AF76-4C69-97AA-18724DD59FC6}" type="pres">
      <dgm:prSet presAssocID="{52D247F0-D723-4B7C-9FD2-70103EE7F3FE}" presName="aNode" presStyleLbl="bgShp" presStyleIdx="3" presStyleCnt="4"/>
      <dgm:spPr/>
    </dgm:pt>
    <dgm:pt modelId="{A5B8FED8-FFF2-4B84-ADD5-BBDBE474D9CD}" type="pres">
      <dgm:prSet presAssocID="{52D247F0-D723-4B7C-9FD2-70103EE7F3FE}" presName="textNode" presStyleLbl="bgShp" presStyleIdx="3" presStyleCnt="4"/>
      <dgm:spPr/>
    </dgm:pt>
    <dgm:pt modelId="{C85F5E48-1AB7-404F-84FA-A276E82DCFE1}" type="pres">
      <dgm:prSet presAssocID="{52D247F0-D723-4B7C-9FD2-70103EE7F3FE}" presName="compChildNode" presStyleCnt="0"/>
      <dgm:spPr/>
    </dgm:pt>
    <dgm:pt modelId="{6157A408-63B8-420B-B3C5-195F3EC48776}" type="pres">
      <dgm:prSet presAssocID="{52D247F0-D723-4B7C-9FD2-70103EE7F3FE}" presName="theInnerList" presStyleCnt="0"/>
      <dgm:spPr/>
    </dgm:pt>
  </dgm:ptLst>
  <dgm:cxnLst>
    <dgm:cxn modelId="{CCE20603-9C56-4785-82E1-6ED8FECBA336}" srcId="{7D0ADF51-E3B5-435A-BE8E-2CCDF41D844B}" destId="{028D6D16-3FAB-460E-A029-AD0B5D956DB6}" srcOrd="2" destOrd="0" parTransId="{E6C492E2-F3D5-483E-A652-FB53FCB6219C}" sibTransId="{87F7A5CB-16CD-438C-9653-D226FEFDC3C4}"/>
    <dgm:cxn modelId="{77A37209-1A4C-494E-8026-40078FFE6C51}" type="presOf" srcId="{8238654D-68A2-4AEB-9023-3679936FBE5E}" destId="{78EE6E0F-A358-4722-930E-ACC196C6515A}" srcOrd="0" destOrd="0" presId="urn:microsoft.com/office/officeart/2005/8/layout/lProcess2"/>
    <dgm:cxn modelId="{03AABB14-A6F4-4AD7-91D2-7806A9EA842E}" srcId="{7D0ADF51-E3B5-435A-BE8E-2CCDF41D844B}" destId="{E6177BFB-2A73-44BB-B7AC-5168F30EBCEC}" srcOrd="0" destOrd="0" parTransId="{8A11EA52-A7CD-4C8F-9444-32AA9181F2D7}" sibTransId="{80CE1205-EBEB-4F65-AF44-049FCA6C4216}"/>
    <dgm:cxn modelId="{37983F15-68E4-4137-8A14-0A2C4D331253}" srcId="{85110765-C49A-4035-9E1B-47611B434FCF}" destId="{8AE6206F-34DF-4381-8308-64720819F695}" srcOrd="0" destOrd="0" parTransId="{E263DE71-E3B8-4CCA-B7F6-D8F8D0A7F69E}" sibTransId="{61C82515-D42E-4E99-9333-CB81DDE5415E}"/>
    <dgm:cxn modelId="{6E01D219-53A5-4736-AB17-92E86BA5F18F}" srcId="{A7660173-098C-4BD7-9A1A-516B0A1EA45D}" destId="{CAF63BD4-6750-4A43-9339-8A59D1A97B8D}" srcOrd="1" destOrd="0" parTransId="{9B61CCCD-9323-4616-8F89-BCA465C18864}" sibTransId="{0D672A03-5C4A-4F19-B738-B3546FF96AEB}"/>
    <dgm:cxn modelId="{76143225-801F-4C10-AB1A-E2CA9285D053}" type="presOf" srcId="{CAF63BD4-6750-4A43-9339-8A59D1A97B8D}" destId="{AA4F5603-B869-44CF-8F41-58B1EEAFD35A}" srcOrd="0" destOrd="0" presId="urn:microsoft.com/office/officeart/2005/8/layout/lProcess2"/>
    <dgm:cxn modelId="{1AE7912A-4D6A-4079-A103-C14DA52C5A7C}" srcId="{A7660173-098C-4BD7-9A1A-516B0A1EA45D}" destId="{5CBBB6FB-96B2-478C-A440-F03B22BA0E90}" srcOrd="2" destOrd="0" parTransId="{62AFE2D4-7940-422C-B437-F461BC7CA7FC}" sibTransId="{3B6C951F-6DC2-4584-8DB6-AED9486D85D0}"/>
    <dgm:cxn modelId="{503D7E36-5B9A-4CF0-AFF4-F026FFF061C8}" type="presOf" srcId="{7E6B96A9-E502-4AED-AA2B-5F7BB2C6EC8F}" destId="{89715F78-861B-4007-B573-F32C77CBDB46}" srcOrd="0" destOrd="0" presId="urn:microsoft.com/office/officeart/2005/8/layout/lProcess2"/>
    <dgm:cxn modelId="{F4EB023C-7BAA-42A5-AA69-275586849373}" type="presOf" srcId="{36BD4EB5-9289-42C9-AB4C-EF60FF6256EE}" destId="{9D6D7F55-4B1E-484B-A7EC-945C875B44D3}" srcOrd="0" destOrd="0" presId="urn:microsoft.com/office/officeart/2005/8/layout/lProcess2"/>
    <dgm:cxn modelId="{498DE43D-41E2-4A22-8841-EA9FD290B3AF}" type="presOf" srcId="{85110765-C49A-4035-9E1B-47611B434FCF}" destId="{3E0EDEF0-434C-4F36-9C5F-BD595B812E9D}" srcOrd="0" destOrd="0" presId="urn:microsoft.com/office/officeart/2005/8/layout/lProcess2"/>
    <dgm:cxn modelId="{F6F44E63-9221-4234-A426-2899502531A3}" type="presOf" srcId="{52D247F0-D723-4B7C-9FD2-70103EE7F3FE}" destId="{1C7893FA-AF76-4C69-97AA-18724DD59FC6}" srcOrd="0" destOrd="0" presId="urn:microsoft.com/office/officeart/2005/8/layout/lProcess2"/>
    <dgm:cxn modelId="{EFF8164A-A8F4-4295-B385-EABB232FD19D}" type="presOf" srcId="{0D3D1832-C432-4659-BA30-3D22B89A8241}" destId="{C525BCA8-F5D7-4F95-9B12-113C9D556ECE}" srcOrd="0" destOrd="0" presId="urn:microsoft.com/office/officeart/2005/8/layout/lProcess2"/>
    <dgm:cxn modelId="{483B5673-B6AD-4D92-875A-C6E317F1379D}" type="presOf" srcId="{A4934DE0-EFA5-49CB-BD26-BDB8A5C933BA}" destId="{339F8974-A039-48DF-B156-7C0D7284F182}" srcOrd="0" destOrd="0" presId="urn:microsoft.com/office/officeart/2005/8/layout/lProcess2"/>
    <dgm:cxn modelId="{34D9E156-B808-4BF2-A026-90388D45A91E}" type="presOf" srcId="{A7660173-098C-4BD7-9A1A-516B0A1EA45D}" destId="{CC169605-4351-4F6C-8AB5-B546D61A96E9}" srcOrd="1" destOrd="0" presId="urn:microsoft.com/office/officeart/2005/8/layout/lProcess2"/>
    <dgm:cxn modelId="{B946EB7E-3D24-4F68-B4CA-FE16F64FF701}" type="presOf" srcId="{E6177BFB-2A73-44BB-B7AC-5168F30EBCEC}" destId="{238FFC1A-B3B2-4D42-8340-8CD4B7B05399}" srcOrd="0" destOrd="0" presId="urn:microsoft.com/office/officeart/2005/8/layout/lProcess2"/>
    <dgm:cxn modelId="{FE93538C-60B9-4BD1-8CD1-48C4CC486D64}" type="presOf" srcId="{52D247F0-D723-4B7C-9FD2-70103EE7F3FE}" destId="{A5B8FED8-FFF2-4B84-ADD5-BBDBE474D9CD}" srcOrd="1" destOrd="0" presId="urn:microsoft.com/office/officeart/2005/8/layout/lProcess2"/>
    <dgm:cxn modelId="{F67C2B93-BF35-44FB-9A84-18861A4264AD}" type="presOf" srcId="{7D0ADF51-E3B5-435A-BE8E-2CCDF41D844B}" destId="{4AAAF305-BAF9-4ED1-8FD1-6DF22EE1FECC}" srcOrd="1" destOrd="0" presId="urn:microsoft.com/office/officeart/2005/8/layout/lProcess2"/>
    <dgm:cxn modelId="{2D01BF96-A78F-4762-AEAD-9A1AACF7FA80}" srcId="{A7660173-098C-4BD7-9A1A-516B0A1EA45D}" destId="{8238654D-68A2-4AEB-9023-3679936FBE5E}" srcOrd="0" destOrd="0" parTransId="{556188A4-B1FC-4038-B3DF-B9CDEDBA6929}" sibTransId="{4273AAE6-8A68-4DB2-8099-F6CF088E2FC8}"/>
    <dgm:cxn modelId="{C977C09C-64FB-48A4-A801-EB071ABE779E}" type="presOf" srcId="{5CBBB6FB-96B2-478C-A440-F03B22BA0E90}" destId="{F4B5DA16-BDAA-418E-97DE-EBA27640AA42}" srcOrd="0" destOrd="0" presId="urn:microsoft.com/office/officeart/2005/8/layout/lProcess2"/>
    <dgm:cxn modelId="{0D4624A0-0210-477A-8B29-94E171FA78E5}" srcId="{7D0ADF51-E3B5-435A-BE8E-2CCDF41D844B}" destId="{A4934DE0-EFA5-49CB-BD26-BDB8A5C933BA}" srcOrd="1" destOrd="0" parTransId="{A075C755-3347-4A64-8DAC-382D1D6AA853}" sibTransId="{45C335E2-73E5-4C68-B10D-3B980843CB8A}"/>
    <dgm:cxn modelId="{25ABE6A0-FA55-4103-9CD9-6B9DB722FF6B}" type="presOf" srcId="{028D6D16-3FAB-460E-A029-AD0B5D956DB6}" destId="{C41FC505-E2D1-4006-9236-4CA2B864FC57}" srcOrd="0" destOrd="0" presId="urn:microsoft.com/office/officeart/2005/8/layout/lProcess2"/>
    <dgm:cxn modelId="{8798BEA6-1B56-447E-BA42-6A1F46F4B796}" srcId="{0D3D1832-C432-4659-BA30-3D22B89A8241}" destId="{7D0ADF51-E3B5-435A-BE8E-2CCDF41D844B}" srcOrd="2" destOrd="0" parTransId="{41192FF7-E7DD-4F0E-BFB6-7E4F60EA70DA}" sibTransId="{32783B4A-0415-4C2B-B73F-13FD7374CF6A}"/>
    <dgm:cxn modelId="{D03E72A7-67B7-43F1-A342-90D81B144D8F}" srcId="{0D3D1832-C432-4659-BA30-3D22B89A8241}" destId="{85110765-C49A-4035-9E1B-47611B434FCF}" srcOrd="1" destOrd="0" parTransId="{A7B55EA6-49CA-46F2-A32F-D2F219CCA357}" sibTransId="{120D3490-0718-4B26-A136-2D192E7A91BF}"/>
    <dgm:cxn modelId="{E67B83BB-FE4B-4B06-8987-F4F6C15A48D8}" srcId="{0D3D1832-C432-4659-BA30-3D22B89A8241}" destId="{52D247F0-D723-4B7C-9FD2-70103EE7F3FE}" srcOrd="3" destOrd="0" parTransId="{8297C761-89A3-464C-9792-3B4A5EB6DA57}" sibTransId="{46E76579-0343-4545-B531-2094E3A19BD0}"/>
    <dgm:cxn modelId="{E9FE08CA-190D-4BD6-B6BF-B52E85815713}" type="presOf" srcId="{7D0ADF51-E3B5-435A-BE8E-2CCDF41D844B}" destId="{C259D27A-2003-4C50-8617-0D5770DAB507}" srcOrd="0" destOrd="0" presId="urn:microsoft.com/office/officeart/2005/8/layout/lProcess2"/>
    <dgm:cxn modelId="{A97CDECF-06C8-40E9-B9DA-1D4B4F58AD85}" srcId="{85110765-C49A-4035-9E1B-47611B434FCF}" destId="{7E6B96A9-E502-4AED-AA2B-5F7BB2C6EC8F}" srcOrd="1" destOrd="0" parTransId="{B2C551EB-304F-4018-8F1A-BADF3F37EB09}" sibTransId="{E904FD80-2DB1-4477-9BCA-5B50EA6773F6}"/>
    <dgm:cxn modelId="{57481ED9-4870-4A72-96C6-FA4D8F017CD7}" srcId="{0D3D1832-C432-4659-BA30-3D22B89A8241}" destId="{A7660173-098C-4BD7-9A1A-516B0A1EA45D}" srcOrd="0" destOrd="0" parTransId="{FBFFE9B6-C5D4-43E8-9D1D-DD6FD5687228}" sibTransId="{55C96318-580E-40BC-BECB-6E8FFA0B4F64}"/>
    <dgm:cxn modelId="{AA51EAE1-CAF1-47AF-A5F9-8EF782397D72}" type="presOf" srcId="{A7660173-098C-4BD7-9A1A-516B0A1EA45D}" destId="{F3577471-BA02-4F9B-B0C4-68385D05CDDB}" srcOrd="0" destOrd="0" presId="urn:microsoft.com/office/officeart/2005/8/layout/lProcess2"/>
    <dgm:cxn modelId="{BD6F5FE4-0A21-4230-BAAB-98019F017B5D}" srcId="{85110765-C49A-4035-9E1B-47611B434FCF}" destId="{36BD4EB5-9289-42C9-AB4C-EF60FF6256EE}" srcOrd="2" destOrd="0" parTransId="{A5083B6E-B8FD-416B-B44A-1FB88B33EF4E}" sibTransId="{DFAA79B5-0E83-4656-9E9A-34832C69B4E5}"/>
    <dgm:cxn modelId="{A0DA36EE-00E3-4924-A4CA-C582729BC2D0}" type="presOf" srcId="{85110765-C49A-4035-9E1B-47611B434FCF}" destId="{85206CD0-64B3-4E40-93E2-C44FE2562559}" srcOrd="1" destOrd="0" presId="urn:microsoft.com/office/officeart/2005/8/layout/lProcess2"/>
    <dgm:cxn modelId="{D379F1F7-BC36-4B2F-9540-2EA6DE5FAAB3}" type="presOf" srcId="{8AE6206F-34DF-4381-8308-64720819F695}" destId="{9DA48B6B-8575-49C0-A424-7DE490F981F7}" srcOrd="0" destOrd="0" presId="urn:microsoft.com/office/officeart/2005/8/layout/lProcess2"/>
    <dgm:cxn modelId="{98B6FF4F-3375-4F70-BE66-6A342E0D7A4A}" type="presParOf" srcId="{C525BCA8-F5D7-4F95-9B12-113C9D556ECE}" destId="{90FBD16B-A9E5-496F-9679-43FF12451548}" srcOrd="0" destOrd="0" presId="urn:microsoft.com/office/officeart/2005/8/layout/lProcess2"/>
    <dgm:cxn modelId="{B39D31A1-B5C5-499C-A4E2-E0CC561FC84C}" type="presParOf" srcId="{90FBD16B-A9E5-496F-9679-43FF12451548}" destId="{F3577471-BA02-4F9B-B0C4-68385D05CDDB}" srcOrd="0" destOrd="0" presId="urn:microsoft.com/office/officeart/2005/8/layout/lProcess2"/>
    <dgm:cxn modelId="{293244E3-7553-4414-A7FC-9E50DF82CEDB}" type="presParOf" srcId="{90FBD16B-A9E5-496F-9679-43FF12451548}" destId="{CC169605-4351-4F6C-8AB5-B546D61A96E9}" srcOrd="1" destOrd="0" presId="urn:microsoft.com/office/officeart/2005/8/layout/lProcess2"/>
    <dgm:cxn modelId="{654809BA-7F78-4D23-947C-46C83D085484}" type="presParOf" srcId="{90FBD16B-A9E5-496F-9679-43FF12451548}" destId="{35C80033-0433-4842-BD97-832C310E62D8}" srcOrd="2" destOrd="0" presId="urn:microsoft.com/office/officeart/2005/8/layout/lProcess2"/>
    <dgm:cxn modelId="{DBC4C9A7-36AF-4203-BF1D-5A9972C1531D}" type="presParOf" srcId="{35C80033-0433-4842-BD97-832C310E62D8}" destId="{7FF454AE-580A-4BDF-8C57-21CD1EB80363}" srcOrd="0" destOrd="0" presId="urn:microsoft.com/office/officeart/2005/8/layout/lProcess2"/>
    <dgm:cxn modelId="{A24EA4BA-05E2-4705-A00B-86784FF72597}" type="presParOf" srcId="{7FF454AE-580A-4BDF-8C57-21CD1EB80363}" destId="{78EE6E0F-A358-4722-930E-ACC196C6515A}" srcOrd="0" destOrd="0" presId="urn:microsoft.com/office/officeart/2005/8/layout/lProcess2"/>
    <dgm:cxn modelId="{E60FDFAD-09F2-441A-B3E2-F617FAA7E50F}" type="presParOf" srcId="{7FF454AE-580A-4BDF-8C57-21CD1EB80363}" destId="{F4DFEBD6-5A17-4A00-BF69-D6126193668E}" srcOrd="1" destOrd="0" presId="urn:microsoft.com/office/officeart/2005/8/layout/lProcess2"/>
    <dgm:cxn modelId="{CCDC333F-D237-4179-88F5-E8467211BB90}" type="presParOf" srcId="{7FF454AE-580A-4BDF-8C57-21CD1EB80363}" destId="{AA4F5603-B869-44CF-8F41-58B1EEAFD35A}" srcOrd="2" destOrd="0" presId="urn:microsoft.com/office/officeart/2005/8/layout/lProcess2"/>
    <dgm:cxn modelId="{7B329A31-2609-4B3D-BE9E-BCDE7F45D3B1}" type="presParOf" srcId="{7FF454AE-580A-4BDF-8C57-21CD1EB80363}" destId="{0EB3B3D5-999C-4265-B70C-6C7EF7518A67}" srcOrd="3" destOrd="0" presId="urn:microsoft.com/office/officeart/2005/8/layout/lProcess2"/>
    <dgm:cxn modelId="{8D95B7C3-A969-4854-8AD2-25336B32556A}" type="presParOf" srcId="{7FF454AE-580A-4BDF-8C57-21CD1EB80363}" destId="{F4B5DA16-BDAA-418E-97DE-EBA27640AA42}" srcOrd="4" destOrd="0" presId="urn:microsoft.com/office/officeart/2005/8/layout/lProcess2"/>
    <dgm:cxn modelId="{DE0B3E1B-296F-401A-9B06-983B477A0D0A}" type="presParOf" srcId="{C525BCA8-F5D7-4F95-9B12-113C9D556ECE}" destId="{C17F1D27-878D-4A19-A6B7-FFFE39E40077}" srcOrd="1" destOrd="0" presId="urn:microsoft.com/office/officeart/2005/8/layout/lProcess2"/>
    <dgm:cxn modelId="{901088D7-C22D-4873-8B98-3F26C2D7EB44}" type="presParOf" srcId="{C525BCA8-F5D7-4F95-9B12-113C9D556ECE}" destId="{6F706D56-1370-49D8-A852-438B84B40470}" srcOrd="2" destOrd="0" presId="urn:microsoft.com/office/officeart/2005/8/layout/lProcess2"/>
    <dgm:cxn modelId="{222AC1A4-4898-478C-B14B-E3119835595F}" type="presParOf" srcId="{6F706D56-1370-49D8-A852-438B84B40470}" destId="{3E0EDEF0-434C-4F36-9C5F-BD595B812E9D}" srcOrd="0" destOrd="0" presId="urn:microsoft.com/office/officeart/2005/8/layout/lProcess2"/>
    <dgm:cxn modelId="{46CA8949-77B8-4E52-AEF3-77BD7A5E61C4}" type="presParOf" srcId="{6F706D56-1370-49D8-A852-438B84B40470}" destId="{85206CD0-64B3-4E40-93E2-C44FE2562559}" srcOrd="1" destOrd="0" presId="urn:microsoft.com/office/officeart/2005/8/layout/lProcess2"/>
    <dgm:cxn modelId="{E50658E5-1CFD-4D65-B58E-CDCDDFEBCF57}" type="presParOf" srcId="{6F706D56-1370-49D8-A852-438B84B40470}" destId="{73DC3F57-8EEB-4D53-BD75-FE63FDD94497}" srcOrd="2" destOrd="0" presId="urn:microsoft.com/office/officeart/2005/8/layout/lProcess2"/>
    <dgm:cxn modelId="{3E16E15B-051F-4949-A429-98D86BCE58CE}" type="presParOf" srcId="{73DC3F57-8EEB-4D53-BD75-FE63FDD94497}" destId="{681EE209-E47E-46CA-8AF2-3ED5D96ABA62}" srcOrd="0" destOrd="0" presId="urn:microsoft.com/office/officeart/2005/8/layout/lProcess2"/>
    <dgm:cxn modelId="{98302B06-41F5-4D27-ABE8-9FB8FCC215B5}" type="presParOf" srcId="{681EE209-E47E-46CA-8AF2-3ED5D96ABA62}" destId="{9DA48B6B-8575-49C0-A424-7DE490F981F7}" srcOrd="0" destOrd="0" presId="urn:microsoft.com/office/officeart/2005/8/layout/lProcess2"/>
    <dgm:cxn modelId="{70145567-D770-4121-AE9D-3AC6E3B0D08B}" type="presParOf" srcId="{681EE209-E47E-46CA-8AF2-3ED5D96ABA62}" destId="{F75EA034-8214-40A7-9D33-E88DA640B849}" srcOrd="1" destOrd="0" presId="urn:microsoft.com/office/officeart/2005/8/layout/lProcess2"/>
    <dgm:cxn modelId="{57C108D0-117F-49A1-A511-4930228C0C30}" type="presParOf" srcId="{681EE209-E47E-46CA-8AF2-3ED5D96ABA62}" destId="{89715F78-861B-4007-B573-F32C77CBDB46}" srcOrd="2" destOrd="0" presId="urn:microsoft.com/office/officeart/2005/8/layout/lProcess2"/>
    <dgm:cxn modelId="{BF782DBF-AFFD-45A0-8466-72EA919E3B43}" type="presParOf" srcId="{681EE209-E47E-46CA-8AF2-3ED5D96ABA62}" destId="{912F7C31-FEDB-48A7-9C9D-61575252A105}" srcOrd="3" destOrd="0" presId="urn:microsoft.com/office/officeart/2005/8/layout/lProcess2"/>
    <dgm:cxn modelId="{2D5F0537-F2F0-427C-8095-E449F0AD6969}" type="presParOf" srcId="{681EE209-E47E-46CA-8AF2-3ED5D96ABA62}" destId="{9D6D7F55-4B1E-484B-A7EC-945C875B44D3}" srcOrd="4" destOrd="0" presId="urn:microsoft.com/office/officeart/2005/8/layout/lProcess2"/>
    <dgm:cxn modelId="{52CD6A22-00CE-48CF-AB03-9024018E39B9}" type="presParOf" srcId="{C525BCA8-F5D7-4F95-9B12-113C9D556ECE}" destId="{ED2C5F94-7FB9-450F-998C-D8DF6246E412}" srcOrd="3" destOrd="0" presId="urn:microsoft.com/office/officeart/2005/8/layout/lProcess2"/>
    <dgm:cxn modelId="{0AF61C5A-2E3B-416B-921E-7CBC493BB7EF}" type="presParOf" srcId="{C525BCA8-F5D7-4F95-9B12-113C9D556ECE}" destId="{63E7E2D8-8562-4D59-A28B-79C721CDA35F}" srcOrd="4" destOrd="0" presId="urn:microsoft.com/office/officeart/2005/8/layout/lProcess2"/>
    <dgm:cxn modelId="{190DEF7B-EBAD-4F4F-B529-55B5609C6348}" type="presParOf" srcId="{63E7E2D8-8562-4D59-A28B-79C721CDA35F}" destId="{C259D27A-2003-4C50-8617-0D5770DAB507}" srcOrd="0" destOrd="0" presId="urn:microsoft.com/office/officeart/2005/8/layout/lProcess2"/>
    <dgm:cxn modelId="{3FF051B9-7C9A-4EF3-AC3A-0EE835B76D0B}" type="presParOf" srcId="{63E7E2D8-8562-4D59-A28B-79C721CDA35F}" destId="{4AAAF305-BAF9-4ED1-8FD1-6DF22EE1FECC}" srcOrd="1" destOrd="0" presId="urn:microsoft.com/office/officeart/2005/8/layout/lProcess2"/>
    <dgm:cxn modelId="{AC602DC2-62E2-4A93-9E95-228F4B3F845E}" type="presParOf" srcId="{63E7E2D8-8562-4D59-A28B-79C721CDA35F}" destId="{32FFBCA8-817D-493A-8BE8-5BCB2B7ED9E7}" srcOrd="2" destOrd="0" presId="urn:microsoft.com/office/officeart/2005/8/layout/lProcess2"/>
    <dgm:cxn modelId="{471B0226-2A4A-451D-9F47-701B04C9F87E}" type="presParOf" srcId="{32FFBCA8-817D-493A-8BE8-5BCB2B7ED9E7}" destId="{EBEBA4BA-5A22-4FC7-BE0C-1A9C40B25C66}" srcOrd="0" destOrd="0" presId="urn:microsoft.com/office/officeart/2005/8/layout/lProcess2"/>
    <dgm:cxn modelId="{0F7B972E-06F4-4594-BF41-697A7604CC2B}" type="presParOf" srcId="{EBEBA4BA-5A22-4FC7-BE0C-1A9C40B25C66}" destId="{238FFC1A-B3B2-4D42-8340-8CD4B7B05399}" srcOrd="0" destOrd="0" presId="urn:microsoft.com/office/officeart/2005/8/layout/lProcess2"/>
    <dgm:cxn modelId="{5ABABAFE-4091-425D-89EB-C3D07275404E}" type="presParOf" srcId="{EBEBA4BA-5A22-4FC7-BE0C-1A9C40B25C66}" destId="{0A3A545E-0339-49C9-96C6-F6B538416797}" srcOrd="1" destOrd="0" presId="urn:microsoft.com/office/officeart/2005/8/layout/lProcess2"/>
    <dgm:cxn modelId="{646FBDE5-5165-41E6-8879-47B80027EEEC}" type="presParOf" srcId="{EBEBA4BA-5A22-4FC7-BE0C-1A9C40B25C66}" destId="{339F8974-A039-48DF-B156-7C0D7284F182}" srcOrd="2" destOrd="0" presId="urn:microsoft.com/office/officeart/2005/8/layout/lProcess2"/>
    <dgm:cxn modelId="{30235365-DA7C-43AD-8D53-F0D17E1E90FA}" type="presParOf" srcId="{EBEBA4BA-5A22-4FC7-BE0C-1A9C40B25C66}" destId="{7C698FF0-9716-4597-891A-BC2A13C0607F}" srcOrd="3" destOrd="0" presId="urn:microsoft.com/office/officeart/2005/8/layout/lProcess2"/>
    <dgm:cxn modelId="{F0EE4933-ABEE-4487-B43C-20622151804D}" type="presParOf" srcId="{EBEBA4BA-5A22-4FC7-BE0C-1A9C40B25C66}" destId="{C41FC505-E2D1-4006-9236-4CA2B864FC57}" srcOrd="4" destOrd="0" presId="urn:microsoft.com/office/officeart/2005/8/layout/lProcess2"/>
    <dgm:cxn modelId="{A6F7A98F-6353-4175-8389-167566CBCB69}" type="presParOf" srcId="{C525BCA8-F5D7-4F95-9B12-113C9D556ECE}" destId="{3D13DAFE-C944-48D4-BAFE-9BD069B4386F}" srcOrd="5" destOrd="0" presId="urn:microsoft.com/office/officeart/2005/8/layout/lProcess2"/>
    <dgm:cxn modelId="{2839E5B9-FB34-4D62-9317-176AC63B4FDD}" type="presParOf" srcId="{C525BCA8-F5D7-4F95-9B12-113C9D556ECE}" destId="{A54BFF67-08BF-45D1-8CC3-2781D39C5261}" srcOrd="6" destOrd="0" presId="urn:microsoft.com/office/officeart/2005/8/layout/lProcess2"/>
    <dgm:cxn modelId="{AACB0E1B-8E82-4E40-B3D6-D26A4A482B50}" type="presParOf" srcId="{A54BFF67-08BF-45D1-8CC3-2781D39C5261}" destId="{1C7893FA-AF76-4C69-97AA-18724DD59FC6}" srcOrd="0" destOrd="0" presId="urn:microsoft.com/office/officeart/2005/8/layout/lProcess2"/>
    <dgm:cxn modelId="{BACA9FC1-D29B-4B2C-8788-F83338A4AB2B}" type="presParOf" srcId="{A54BFF67-08BF-45D1-8CC3-2781D39C5261}" destId="{A5B8FED8-FFF2-4B84-ADD5-BBDBE474D9CD}" srcOrd="1" destOrd="0" presId="urn:microsoft.com/office/officeart/2005/8/layout/lProcess2"/>
    <dgm:cxn modelId="{DE4FB87C-F618-4C48-BC26-353A8834DFE6}" type="presParOf" srcId="{A54BFF67-08BF-45D1-8CC3-2781D39C5261}" destId="{C85F5E48-1AB7-404F-84FA-A276E82DCFE1}" srcOrd="2" destOrd="0" presId="urn:microsoft.com/office/officeart/2005/8/layout/lProcess2"/>
    <dgm:cxn modelId="{F2262DC3-1613-4677-B964-2259222BFE6F}" type="presParOf" srcId="{C85F5E48-1AB7-404F-84FA-A276E82DCFE1}" destId="{6157A408-63B8-420B-B3C5-195F3EC4877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B434C-98AD-4CAC-8625-717B791D0658}" type="doc">
      <dgm:prSet loTypeId="urn:microsoft.com/office/officeart/2005/8/layout/hProcess3" loCatId="process" qsTypeId="urn:microsoft.com/office/officeart/2005/8/quickstyle/simple1" qsCatId="simple" csTypeId="urn:microsoft.com/office/officeart/2005/8/colors/accent1_2" csCatId="accent1" phldr="1"/>
      <dgm:spPr/>
    </dgm:pt>
    <dgm:pt modelId="{3C2EFC1F-6C1D-4082-941A-3BD0AC088B65}">
      <dgm:prSet phldrT="[Testo]"/>
      <dgm:spPr/>
      <dgm:t>
        <a:bodyPr/>
        <a:lstStyle/>
        <a:p>
          <a:r>
            <a:rPr lang="it-IT" b="1" i="1" dirty="0">
              <a:solidFill>
                <a:schemeClr val="bg1"/>
              </a:solidFill>
            </a:rPr>
            <a:t>Processo di validazione e certificazione</a:t>
          </a:r>
        </a:p>
      </dgm:t>
    </dgm:pt>
    <dgm:pt modelId="{58F0869E-02A9-448D-9301-68A3AE719D6D}" type="sibTrans" cxnId="{CA995C96-A238-4031-BC8A-34FCA5D6D0A8}">
      <dgm:prSet/>
      <dgm:spPr/>
      <dgm:t>
        <a:bodyPr/>
        <a:lstStyle/>
        <a:p>
          <a:endParaRPr lang="it-IT" i="1"/>
        </a:p>
      </dgm:t>
    </dgm:pt>
    <dgm:pt modelId="{7893CEA6-FAE9-48A6-8D3E-F71487F0B343}" type="parTrans" cxnId="{CA995C96-A238-4031-BC8A-34FCA5D6D0A8}">
      <dgm:prSet/>
      <dgm:spPr/>
      <dgm:t>
        <a:bodyPr/>
        <a:lstStyle/>
        <a:p>
          <a:endParaRPr lang="it-IT" i="1"/>
        </a:p>
      </dgm:t>
    </dgm:pt>
    <dgm:pt modelId="{F62742A7-6205-4A6C-B89D-E7B89575CCFB}" type="pres">
      <dgm:prSet presAssocID="{676B434C-98AD-4CAC-8625-717B791D0658}" presName="Name0" presStyleCnt="0">
        <dgm:presLayoutVars>
          <dgm:dir/>
          <dgm:animLvl val="lvl"/>
          <dgm:resizeHandles val="exact"/>
        </dgm:presLayoutVars>
      </dgm:prSet>
      <dgm:spPr/>
    </dgm:pt>
    <dgm:pt modelId="{C54F1738-31BA-4D3A-A40A-092CFB204BB6}" type="pres">
      <dgm:prSet presAssocID="{676B434C-98AD-4CAC-8625-717B791D0658}" presName="dummy" presStyleCnt="0"/>
      <dgm:spPr/>
    </dgm:pt>
    <dgm:pt modelId="{812B9759-927F-44AF-8911-CAE139D08E0D}" type="pres">
      <dgm:prSet presAssocID="{676B434C-98AD-4CAC-8625-717B791D0658}" presName="linH" presStyleCnt="0"/>
      <dgm:spPr/>
    </dgm:pt>
    <dgm:pt modelId="{24A8562F-FCD8-46CA-A2EF-AA54AD9BB437}" type="pres">
      <dgm:prSet presAssocID="{676B434C-98AD-4CAC-8625-717B791D0658}" presName="padding1" presStyleCnt="0"/>
      <dgm:spPr/>
    </dgm:pt>
    <dgm:pt modelId="{276D3072-3BE1-435F-88EF-13DE82A67DF6}" type="pres">
      <dgm:prSet presAssocID="{3C2EFC1F-6C1D-4082-941A-3BD0AC088B65}" presName="linV" presStyleCnt="0"/>
      <dgm:spPr/>
    </dgm:pt>
    <dgm:pt modelId="{FC4627C0-F352-494A-B1C5-469D78A2A425}" type="pres">
      <dgm:prSet presAssocID="{3C2EFC1F-6C1D-4082-941A-3BD0AC088B65}" presName="spVertical1" presStyleCnt="0"/>
      <dgm:spPr/>
    </dgm:pt>
    <dgm:pt modelId="{D0A049F6-DCD0-4395-990D-9E29363A0E67}" type="pres">
      <dgm:prSet presAssocID="{3C2EFC1F-6C1D-4082-941A-3BD0AC088B65}" presName="parTx" presStyleLbl="revTx" presStyleIdx="0" presStyleCnt="1" custScaleX="94249" custScaleY="27068" custLinFactY="100000" custLinFactNeighborX="-3619" custLinFactNeighborY="141986">
        <dgm:presLayoutVars>
          <dgm:chMax val="0"/>
          <dgm:chPref val="0"/>
          <dgm:bulletEnabled val="1"/>
        </dgm:presLayoutVars>
      </dgm:prSet>
      <dgm:spPr/>
    </dgm:pt>
    <dgm:pt modelId="{2F4DEBC3-312D-487C-8A31-52D51D7CDE56}" type="pres">
      <dgm:prSet presAssocID="{3C2EFC1F-6C1D-4082-941A-3BD0AC088B65}" presName="spVertical2" presStyleCnt="0"/>
      <dgm:spPr/>
    </dgm:pt>
    <dgm:pt modelId="{A0C37DF8-269C-4995-8B4C-EDF78138C6FB}" type="pres">
      <dgm:prSet presAssocID="{3C2EFC1F-6C1D-4082-941A-3BD0AC088B65}" presName="spVertical3" presStyleCnt="0"/>
      <dgm:spPr/>
    </dgm:pt>
    <dgm:pt modelId="{FD0DE2E1-26E0-489B-893D-AA2F42AC591A}" type="pres">
      <dgm:prSet presAssocID="{676B434C-98AD-4CAC-8625-717B791D0658}" presName="padding2" presStyleCnt="0"/>
      <dgm:spPr/>
    </dgm:pt>
    <dgm:pt modelId="{2A974BF5-5ABD-4981-B4F9-B913CB4C7BD0}" type="pres">
      <dgm:prSet presAssocID="{676B434C-98AD-4CAC-8625-717B791D0658}" presName="negArrow" presStyleCnt="0"/>
      <dgm:spPr/>
    </dgm:pt>
    <dgm:pt modelId="{CFD7A6F9-4498-4FA5-8381-2F3154F5788F}" type="pres">
      <dgm:prSet presAssocID="{676B434C-98AD-4CAC-8625-717B791D0658}" presName="backgroundArrow" presStyleLbl="node1" presStyleIdx="0" presStyleCnt="1" custScaleX="42282" custScaleY="16229" custLinFactY="8681" custLinFactNeighborY="100000"/>
      <dgm:spPr/>
    </dgm:pt>
  </dgm:ptLst>
  <dgm:cxnLst>
    <dgm:cxn modelId="{1CD63151-A449-4B8F-B482-1213A72C8536}" type="presOf" srcId="{3C2EFC1F-6C1D-4082-941A-3BD0AC088B65}" destId="{D0A049F6-DCD0-4395-990D-9E29363A0E67}" srcOrd="0" destOrd="0" presId="urn:microsoft.com/office/officeart/2005/8/layout/hProcess3"/>
    <dgm:cxn modelId="{CA995C96-A238-4031-BC8A-34FCA5D6D0A8}" srcId="{676B434C-98AD-4CAC-8625-717B791D0658}" destId="{3C2EFC1F-6C1D-4082-941A-3BD0AC088B65}" srcOrd="0" destOrd="0" parTransId="{7893CEA6-FAE9-48A6-8D3E-F71487F0B343}" sibTransId="{58F0869E-02A9-448D-9301-68A3AE719D6D}"/>
    <dgm:cxn modelId="{BA2AA2B0-57C3-4776-AA64-522E9AF32FD6}" type="presOf" srcId="{676B434C-98AD-4CAC-8625-717B791D0658}" destId="{F62742A7-6205-4A6C-B89D-E7B89575CCFB}" srcOrd="0" destOrd="0" presId="urn:microsoft.com/office/officeart/2005/8/layout/hProcess3"/>
    <dgm:cxn modelId="{EBDFD1C8-1D81-45EB-B559-114E9378DF65}" type="presParOf" srcId="{F62742A7-6205-4A6C-B89D-E7B89575CCFB}" destId="{C54F1738-31BA-4D3A-A40A-092CFB204BB6}" srcOrd="0" destOrd="0" presId="urn:microsoft.com/office/officeart/2005/8/layout/hProcess3"/>
    <dgm:cxn modelId="{9A28D430-84AA-4A88-9EFB-EEA419249529}" type="presParOf" srcId="{F62742A7-6205-4A6C-B89D-E7B89575CCFB}" destId="{812B9759-927F-44AF-8911-CAE139D08E0D}" srcOrd="1" destOrd="0" presId="urn:microsoft.com/office/officeart/2005/8/layout/hProcess3"/>
    <dgm:cxn modelId="{0BD917B3-8D9B-4A3B-988C-6F6600E24927}" type="presParOf" srcId="{812B9759-927F-44AF-8911-CAE139D08E0D}" destId="{24A8562F-FCD8-46CA-A2EF-AA54AD9BB437}" srcOrd="0" destOrd="0" presId="urn:microsoft.com/office/officeart/2005/8/layout/hProcess3"/>
    <dgm:cxn modelId="{921E5F1C-EBB3-4360-9864-37B08971E8AE}" type="presParOf" srcId="{812B9759-927F-44AF-8911-CAE139D08E0D}" destId="{276D3072-3BE1-435F-88EF-13DE82A67DF6}" srcOrd="1" destOrd="0" presId="urn:microsoft.com/office/officeart/2005/8/layout/hProcess3"/>
    <dgm:cxn modelId="{FB407D89-04A6-49A1-A2F8-FBDE94447543}" type="presParOf" srcId="{276D3072-3BE1-435F-88EF-13DE82A67DF6}" destId="{FC4627C0-F352-494A-B1C5-469D78A2A425}" srcOrd="0" destOrd="0" presId="urn:microsoft.com/office/officeart/2005/8/layout/hProcess3"/>
    <dgm:cxn modelId="{5FA16CCD-341B-4239-9B29-3E09C5890087}" type="presParOf" srcId="{276D3072-3BE1-435F-88EF-13DE82A67DF6}" destId="{D0A049F6-DCD0-4395-990D-9E29363A0E67}" srcOrd="1" destOrd="0" presId="urn:microsoft.com/office/officeart/2005/8/layout/hProcess3"/>
    <dgm:cxn modelId="{B9D8C743-BEB3-4089-B27E-C9686C55024C}" type="presParOf" srcId="{276D3072-3BE1-435F-88EF-13DE82A67DF6}" destId="{2F4DEBC3-312D-487C-8A31-52D51D7CDE56}" srcOrd="2" destOrd="0" presId="urn:microsoft.com/office/officeart/2005/8/layout/hProcess3"/>
    <dgm:cxn modelId="{E9197231-B08A-4826-BC81-D9CDC8862534}" type="presParOf" srcId="{276D3072-3BE1-435F-88EF-13DE82A67DF6}" destId="{A0C37DF8-269C-4995-8B4C-EDF78138C6FB}" srcOrd="3" destOrd="0" presId="urn:microsoft.com/office/officeart/2005/8/layout/hProcess3"/>
    <dgm:cxn modelId="{D99C5DB9-62D4-4FF8-A785-19C7A7F7A368}" type="presParOf" srcId="{812B9759-927F-44AF-8911-CAE139D08E0D}" destId="{FD0DE2E1-26E0-489B-893D-AA2F42AC591A}" srcOrd="2" destOrd="0" presId="urn:microsoft.com/office/officeart/2005/8/layout/hProcess3"/>
    <dgm:cxn modelId="{D0089AC7-287B-4A43-B828-A1AC5A01104B}" type="presParOf" srcId="{812B9759-927F-44AF-8911-CAE139D08E0D}" destId="{2A974BF5-5ABD-4981-B4F9-B913CB4C7BD0}" srcOrd="3" destOrd="0" presId="urn:microsoft.com/office/officeart/2005/8/layout/hProcess3"/>
    <dgm:cxn modelId="{2116D518-8B80-4F9D-9CA3-D3D7C0EA887D}" type="presParOf" srcId="{812B9759-927F-44AF-8911-CAE139D08E0D}" destId="{CFD7A6F9-4498-4FA5-8381-2F3154F5788F}"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FD282-103C-4A70-86A3-1BA59C12611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4705F380-2B07-40DD-93BE-FD69E161FD4B}">
      <dgm:prSet phldrT="[Testo]"/>
      <dgm:spPr/>
      <dgm:t>
        <a:bodyPr/>
        <a:lstStyle/>
        <a:p>
          <a:r>
            <a:rPr lang="it-IT" noProof="0" dirty="0"/>
            <a:t>Totalmente insufficiente</a:t>
          </a:r>
        </a:p>
      </dgm:t>
    </dgm:pt>
    <dgm:pt modelId="{F3FFC031-B796-4428-A787-F0392DCC3ED2}" type="parTrans" cxnId="{955A7C33-2A0D-46B5-8F10-44850F7CCFD1}">
      <dgm:prSet/>
      <dgm:spPr/>
      <dgm:t>
        <a:bodyPr/>
        <a:lstStyle/>
        <a:p>
          <a:endParaRPr lang="en-GB"/>
        </a:p>
      </dgm:t>
    </dgm:pt>
    <dgm:pt modelId="{182B3321-82C6-4802-8A4A-19357A6A2BC4}" type="sibTrans" cxnId="{955A7C33-2A0D-46B5-8F10-44850F7CCFD1}">
      <dgm:prSet/>
      <dgm:spPr/>
      <dgm:t>
        <a:bodyPr/>
        <a:lstStyle/>
        <a:p>
          <a:endParaRPr lang="en-GB"/>
        </a:p>
      </dgm:t>
    </dgm:pt>
    <dgm:pt modelId="{4552EE2F-82D1-4763-A08C-A6B8CD0D9CD7}">
      <dgm:prSet phldrT="[Testo]"/>
      <dgm:spPr/>
      <dgm:t>
        <a:bodyPr/>
        <a:lstStyle/>
        <a:p>
          <a:r>
            <a:rPr lang="it-IT" noProof="0" dirty="0"/>
            <a:t>Insufficiente</a:t>
          </a:r>
        </a:p>
      </dgm:t>
    </dgm:pt>
    <dgm:pt modelId="{7BAD8167-EF3F-42A0-8E9A-E8040C3AC33B}" type="parTrans" cxnId="{0C0811D9-20A6-4BE8-AA9A-1AF454B718EE}">
      <dgm:prSet/>
      <dgm:spPr/>
      <dgm:t>
        <a:bodyPr/>
        <a:lstStyle/>
        <a:p>
          <a:endParaRPr lang="en-GB"/>
        </a:p>
      </dgm:t>
    </dgm:pt>
    <dgm:pt modelId="{7ECC1DA0-18AE-42CA-9F01-7C6AA6A8735A}" type="sibTrans" cxnId="{0C0811D9-20A6-4BE8-AA9A-1AF454B718EE}">
      <dgm:prSet/>
      <dgm:spPr/>
      <dgm:t>
        <a:bodyPr/>
        <a:lstStyle/>
        <a:p>
          <a:endParaRPr lang="en-GB"/>
        </a:p>
      </dgm:t>
    </dgm:pt>
    <dgm:pt modelId="{C5B64B14-6F58-405D-9B36-74759B3DAB7E}">
      <dgm:prSet phldrT="[Testo]"/>
      <dgm:spPr/>
      <dgm:t>
        <a:bodyPr/>
        <a:lstStyle/>
        <a:p>
          <a:r>
            <a:rPr lang="en-GB"/>
            <a:t>Standard</a:t>
          </a:r>
        </a:p>
      </dgm:t>
    </dgm:pt>
    <dgm:pt modelId="{DAE83527-26EF-4519-A740-9260B060E989}" type="parTrans" cxnId="{2CBCF19B-BD35-4F9A-9324-391137A089C2}">
      <dgm:prSet/>
      <dgm:spPr/>
      <dgm:t>
        <a:bodyPr/>
        <a:lstStyle/>
        <a:p>
          <a:endParaRPr lang="en-GB"/>
        </a:p>
      </dgm:t>
    </dgm:pt>
    <dgm:pt modelId="{8BE2D53C-4FD9-4148-8693-C9E73FE767BF}" type="sibTrans" cxnId="{2CBCF19B-BD35-4F9A-9324-391137A089C2}">
      <dgm:prSet/>
      <dgm:spPr/>
      <dgm:t>
        <a:bodyPr/>
        <a:lstStyle/>
        <a:p>
          <a:endParaRPr lang="en-GB"/>
        </a:p>
      </dgm:t>
    </dgm:pt>
    <dgm:pt modelId="{4D7EC756-8CA2-4511-8C91-88015143A1B6}">
      <dgm:prSet phldrT="[Testo]"/>
      <dgm:spPr/>
      <dgm:t>
        <a:bodyPr/>
        <a:lstStyle/>
        <a:p>
          <a:r>
            <a:rPr lang="it-IT" noProof="0" dirty="0"/>
            <a:t>Servizi buoni - eccellenti</a:t>
          </a:r>
        </a:p>
      </dgm:t>
    </dgm:pt>
    <dgm:pt modelId="{B28B1DDA-3326-4485-9A29-BC23F54EE9E0}" type="parTrans" cxnId="{EF99E690-6654-4CAB-9AB4-A3EE1EC3D77C}">
      <dgm:prSet/>
      <dgm:spPr/>
      <dgm:t>
        <a:bodyPr/>
        <a:lstStyle/>
        <a:p>
          <a:endParaRPr lang="en-GB"/>
        </a:p>
      </dgm:t>
    </dgm:pt>
    <dgm:pt modelId="{5E1D9918-B0F7-4701-8B13-BE8F388C545D}" type="sibTrans" cxnId="{EF99E690-6654-4CAB-9AB4-A3EE1EC3D77C}">
      <dgm:prSet/>
      <dgm:spPr/>
      <dgm:t>
        <a:bodyPr/>
        <a:lstStyle/>
        <a:p>
          <a:endParaRPr lang="en-GB"/>
        </a:p>
      </dgm:t>
    </dgm:pt>
    <dgm:pt modelId="{84E4F436-D987-4B7D-AD53-058DA63370C8}" type="pres">
      <dgm:prSet presAssocID="{F08FD282-103C-4A70-86A3-1BA59C126115}" presName="Name0" presStyleCnt="0">
        <dgm:presLayoutVars>
          <dgm:chMax val="7"/>
          <dgm:resizeHandles val="exact"/>
        </dgm:presLayoutVars>
      </dgm:prSet>
      <dgm:spPr/>
    </dgm:pt>
    <dgm:pt modelId="{26FDCB6E-8854-4CAA-9463-51913C9B8B84}" type="pres">
      <dgm:prSet presAssocID="{F08FD282-103C-4A70-86A3-1BA59C126115}" presName="comp1" presStyleCnt="0"/>
      <dgm:spPr/>
    </dgm:pt>
    <dgm:pt modelId="{C94CFA0C-903F-44E4-B6F7-319F5B64378F}" type="pres">
      <dgm:prSet presAssocID="{F08FD282-103C-4A70-86A3-1BA59C126115}" presName="circle1" presStyleLbl="node1" presStyleIdx="0" presStyleCnt="4"/>
      <dgm:spPr/>
    </dgm:pt>
    <dgm:pt modelId="{65CD2C6D-B752-4E64-837F-B233AED80641}" type="pres">
      <dgm:prSet presAssocID="{F08FD282-103C-4A70-86A3-1BA59C126115}" presName="c1text" presStyleLbl="node1" presStyleIdx="0" presStyleCnt="4">
        <dgm:presLayoutVars>
          <dgm:bulletEnabled val="1"/>
        </dgm:presLayoutVars>
      </dgm:prSet>
      <dgm:spPr/>
    </dgm:pt>
    <dgm:pt modelId="{2751F6F7-CFBD-444F-AC1B-6CBBCEABE018}" type="pres">
      <dgm:prSet presAssocID="{F08FD282-103C-4A70-86A3-1BA59C126115}" presName="comp2" presStyleCnt="0"/>
      <dgm:spPr/>
    </dgm:pt>
    <dgm:pt modelId="{48EC12B4-A66C-445D-B02E-8C5447D9F033}" type="pres">
      <dgm:prSet presAssocID="{F08FD282-103C-4A70-86A3-1BA59C126115}" presName="circle2" presStyleLbl="node1" presStyleIdx="1" presStyleCnt="4"/>
      <dgm:spPr/>
    </dgm:pt>
    <dgm:pt modelId="{38D485F5-E4F5-4A10-A7A1-3EE7CA0211F7}" type="pres">
      <dgm:prSet presAssocID="{F08FD282-103C-4A70-86A3-1BA59C126115}" presName="c2text" presStyleLbl="node1" presStyleIdx="1" presStyleCnt="4">
        <dgm:presLayoutVars>
          <dgm:bulletEnabled val="1"/>
        </dgm:presLayoutVars>
      </dgm:prSet>
      <dgm:spPr/>
    </dgm:pt>
    <dgm:pt modelId="{EA75A40E-8AF5-4BC4-815C-A55F456C3093}" type="pres">
      <dgm:prSet presAssocID="{F08FD282-103C-4A70-86A3-1BA59C126115}" presName="comp3" presStyleCnt="0"/>
      <dgm:spPr/>
    </dgm:pt>
    <dgm:pt modelId="{6CD962B2-7DAF-4DE2-A8A6-CED540CD9284}" type="pres">
      <dgm:prSet presAssocID="{F08FD282-103C-4A70-86A3-1BA59C126115}" presName="circle3" presStyleLbl="node1" presStyleIdx="2" presStyleCnt="4"/>
      <dgm:spPr/>
    </dgm:pt>
    <dgm:pt modelId="{8F1B5CB2-03F9-4673-A911-21E11079C1A6}" type="pres">
      <dgm:prSet presAssocID="{F08FD282-103C-4A70-86A3-1BA59C126115}" presName="c3text" presStyleLbl="node1" presStyleIdx="2" presStyleCnt="4">
        <dgm:presLayoutVars>
          <dgm:bulletEnabled val="1"/>
        </dgm:presLayoutVars>
      </dgm:prSet>
      <dgm:spPr/>
    </dgm:pt>
    <dgm:pt modelId="{0F05161E-5555-41EB-9F20-7A627440F58F}" type="pres">
      <dgm:prSet presAssocID="{F08FD282-103C-4A70-86A3-1BA59C126115}" presName="comp4" presStyleCnt="0"/>
      <dgm:spPr/>
    </dgm:pt>
    <dgm:pt modelId="{3BFE6026-11C0-4364-994E-7A20E5826464}" type="pres">
      <dgm:prSet presAssocID="{F08FD282-103C-4A70-86A3-1BA59C126115}" presName="circle4" presStyleLbl="node1" presStyleIdx="3" presStyleCnt="4"/>
      <dgm:spPr/>
    </dgm:pt>
    <dgm:pt modelId="{FE6A101A-15B9-44D4-B04C-03162998BBA2}" type="pres">
      <dgm:prSet presAssocID="{F08FD282-103C-4A70-86A3-1BA59C126115}" presName="c4text" presStyleLbl="node1" presStyleIdx="3" presStyleCnt="4">
        <dgm:presLayoutVars>
          <dgm:bulletEnabled val="1"/>
        </dgm:presLayoutVars>
      </dgm:prSet>
      <dgm:spPr/>
    </dgm:pt>
  </dgm:ptLst>
  <dgm:cxnLst>
    <dgm:cxn modelId="{6CF3EE1B-FA68-4AA2-96F9-30597E124A63}" type="presOf" srcId="{F08FD282-103C-4A70-86A3-1BA59C126115}" destId="{84E4F436-D987-4B7D-AD53-058DA63370C8}" srcOrd="0" destOrd="0" presId="urn:microsoft.com/office/officeart/2005/8/layout/venn2"/>
    <dgm:cxn modelId="{3152CB2A-9D76-43E6-9889-A6F72EDF4D10}" type="presOf" srcId="{C5B64B14-6F58-405D-9B36-74759B3DAB7E}" destId="{6CD962B2-7DAF-4DE2-A8A6-CED540CD9284}" srcOrd="0" destOrd="0" presId="urn:microsoft.com/office/officeart/2005/8/layout/venn2"/>
    <dgm:cxn modelId="{955A7C33-2A0D-46B5-8F10-44850F7CCFD1}" srcId="{F08FD282-103C-4A70-86A3-1BA59C126115}" destId="{4705F380-2B07-40DD-93BE-FD69E161FD4B}" srcOrd="0" destOrd="0" parTransId="{F3FFC031-B796-4428-A787-F0392DCC3ED2}" sibTransId="{182B3321-82C6-4802-8A4A-19357A6A2BC4}"/>
    <dgm:cxn modelId="{8C2B9748-894C-4B54-B27A-2F3BB04D37B8}" type="presOf" srcId="{4552EE2F-82D1-4763-A08C-A6B8CD0D9CD7}" destId="{38D485F5-E4F5-4A10-A7A1-3EE7CA0211F7}" srcOrd="1" destOrd="0" presId="urn:microsoft.com/office/officeart/2005/8/layout/venn2"/>
    <dgm:cxn modelId="{62087349-8702-4AC5-BFDE-2BC544C3526B}" type="presOf" srcId="{4705F380-2B07-40DD-93BE-FD69E161FD4B}" destId="{C94CFA0C-903F-44E4-B6F7-319F5B64378F}" srcOrd="0" destOrd="0" presId="urn:microsoft.com/office/officeart/2005/8/layout/venn2"/>
    <dgm:cxn modelId="{34995670-6B12-4F39-A83D-D1664187004A}" type="presOf" srcId="{4D7EC756-8CA2-4511-8C91-88015143A1B6}" destId="{FE6A101A-15B9-44D4-B04C-03162998BBA2}" srcOrd="1" destOrd="0" presId="urn:microsoft.com/office/officeart/2005/8/layout/venn2"/>
    <dgm:cxn modelId="{4B57AD50-FF2C-48F3-9B16-713629409B69}" type="presOf" srcId="{C5B64B14-6F58-405D-9B36-74759B3DAB7E}" destId="{8F1B5CB2-03F9-4673-A911-21E11079C1A6}" srcOrd="1" destOrd="0" presId="urn:microsoft.com/office/officeart/2005/8/layout/venn2"/>
    <dgm:cxn modelId="{2FDDF852-A891-41D4-B3A9-9BCFE35D0813}" type="presOf" srcId="{4D7EC756-8CA2-4511-8C91-88015143A1B6}" destId="{3BFE6026-11C0-4364-994E-7A20E5826464}" srcOrd="0" destOrd="0" presId="urn:microsoft.com/office/officeart/2005/8/layout/venn2"/>
    <dgm:cxn modelId="{3BB79354-FF85-4C71-AFA3-50E81DD61E32}" type="presOf" srcId="{4705F380-2B07-40DD-93BE-FD69E161FD4B}" destId="{65CD2C6D-B752-4E64-837F-B233AED80641}" srcOrd="1" destOrd="0" presId="urn:microsoft.com/office/officeart/2005/8/layout/venn2"/>
    <dgm:cxn modelId="{0476A076-7EE2-4317-B53F-D174F0AA3C20}" type="presOf" srcId="{4552EE2F-82D1-4763-A08C-A6B8CD0D9CD7}" destId="{48EC12B4-A66C-445D-B02E-8C5447D9F033}" srcOrd="0" destOrd="0" presId="urn:microsoft.com/office/officeart/2005/8/layout/venn2"/>
    <dgm:cxn modelId="{EF99E690-6654-4CAB-9AB4-A3EE1EC3D77C}" srcId="{F08FD282-103C-4A70-86A3-1BA59C126115}" destId="{4D7EC756-8CA2-4511-8C91-88015143A1B6}" srcOrd="3" destOrd="0" parTransId="{B28B1DDA-3326-4485-9A29-BC23F54EE9E0}" sibTransId="{5E1D9918-B0F7-4701-8B13-BE8F388C545D}"/>
    <dgm:cxn modelId="{2CBCF19B-BD35-4F9A-9324-391137A089C2}" srcId="{F08FD282-103C-4A70-86A3-1BA59C126115}" destId="{C5B64B14-6F58-405D-9B36-74759B3DAB7E}" srcOrd="2" destOrd="0" parTransId="{DAE83527-26EF-4519-A740-9260B060E989}" sibTransId="{8BE2D53C-4FD9-4148-8693-C9E73FE767BF}"/>
    <dgm:cxn modelId="{0C0811D9-20A6-4BE8-AA9A-1AF454B718EE}" srcId="{F08FD282-103C-4A70-86A3-1BA59C126115}" destId="{4552EE2F-82D1-4763-A08C-A6B8CD0D9CD7}" srcOrd="1" destOrd="0" parTransId="{7BAD8167-EF3F-42A0-8E9A-E8040C3AC33B}" sibTransId="{7ECC1DA0-18AE-42CA-9F01-7C6AA6A8735A}"/>
    <dgm:cxn modelId="{0DB8F2DE-038A-436A-9295-70506FE37DF6}" type="presParOf" srcId="{84E4F436-D987-4B7D-AD53-058DA63370C8}" destId="{26FDCB6E-8854-4CAA-9463-51913C9B8B84}" srcOrd="0" destOrd="0" presId="urn:microsoft.com/office/officeart/2005/8/layout/venn2"/>
    <dgm:cxn modelId="{29C16332-1184-479C-BE5B-5EC91FA42517}" type="presParOf" srcId="{26FDCB6E-8854-4CAA-9463-51913C9B8B84}" destId="{C94CFA0C-903F-44E4-B6F7-319F5B64378F}" srcOrd="0" destOrd="0" presId="urn:microsoft.com/office/officeart/2005/8/layout/venn2"/>
    <dgm:cxn modelId="{47050223-59C5-4205-86C2-F0B466AB97BF}" type="presParOf" srcId="{26FDCB6E-8854-4CAA-9463-51913C9B8B84}" destId="{65CD2C6D-B752-4E64-837F-B233AED80641}" srcOrd="1" destOrd="0" presId="urn:microsoft.com/office/officeart/2005/8/layout/venn2"/>
    <dgm:cxn modelId="{B7C1F84D-B89F-467F-85B2-235A6CCA1A28}" type="presParOf" srcId="{84E4F436-D987-4B7D-AD53-058DA63370C8}" destId="{2751F6F7-CFBD-444F-AC1B-6CBBCEABE018}" srcOrd="1" destOrd="0" presId="urn:microsoft.com/office/officeart/2005/8/layout/venn2"/>
    <dgm:cxn modelId="{036AD6A5-96E3-4A14-A00D-7A5B2F0A65BE}" type="presParOf" srcId="{2751F6F7-CFBD-444F-AC1B-6CBBCEABE018}" destId="{48EC12B4-A66C-445D-B02E-8C5447D9F033}" srcOrd="0" destOrd="0" presId="urn:microsoft.com/office/officeart/2005/8/layout/venn2"/>
    <dgm:cxn modelId="{588ABF76-0F47-4F55-9A71-3A23A071CF3D}" type="presParOf" srcId="{2751F6F7-CFBD-444F-AC1B-6CBBCEABE018}" destId="{38D485F5-E4F5-4A10-A7A1-3EE7CA0211F7}" srcOrd="1" destOrd="0" presId="urn:microsoft.com/office/officeart/2005/8/layout/venn2"/>
    <dgm:cxn modelId="{1E0C0730-958B-4AFD-83B9-39F02EE136FA}" type="presParOf" srcId="{84E4F436-D987-4B7D-AD53-058DA63370C8}" destId="{EA75A40E-8AF5-4BC4-815C-A55F456C3093}" srcOrd="2" destOrd="0" presId="urn:microsoft.com/office/officeart/2005/8/layout/venn2"/>
    <dgm:cxn modelId="{F599C73C-CCE9-4EB7-B6FE-BB00F0A37197}" type="presParOf" srcId="{EA75A40E-8AF5-4BC4-815C-A55F456C3093}" destId="{6CD962B2-7DAF-4DE2-A8A6-CED540CD9284}" srcOrd="0" destOrd="0" presId="urn:microsoft.com/office/officeart/2005/8/layout/venn2"/>
    <dgm:cxn modelId="{3DC4029E-C81A-4A0D-B556-6B2A95748D30}" type="presParOf" srcId="{EA75A40E-8AF5-4BC4-815C-A55F456C3093}" destId="{8F1B5CB2-03F9-4673-A911-21E11079C1A6}" srcOrd="1" destOrd="0" presId="urn:microsoft.com/office/officeart/2005/8/layout/venn2"/>
    <dgm:cxn modelId="{41D06D2D-1AF3-4796-BF26-233CAF994EC3}" type="presParOf" srcId="{84E4F436-D987-4B7D-AD53-058DA63370C8}" destId="{0F05161E-5555-41EB-9F20-7A627440F58F}" srcOrd="3" destOrd="0" presId="urn:microsoft.com/office/officeart/2005/8/layout/venn2"/>
    <dgm:cxn modelId="{99B1B7A0-083B-4FBB-AEEB-C68CA53F2FFF}" type="presParOf" srcId="{0F05161E-5555-41EB-9F20-7A627440F58F}" destId="{3BFE6026-11C0-4364-994E-7A20E5826464}" srcOrd="0" destOrd="0" presId="urn:microsoft.com/office/officeart/2005/8/layout/venn2"/>
    <dgm:cxn modelId="{6B6F4BE5-8B39-4D46-AE86-A9FACB5339E8}" type="presParOf" srcId="{0F05161E-5555-41EB-9F20-7A627440F58F}" destId="{FE6A101A-15B9-44D4-B04C-03162998BBA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5B3793-09A3-4416-9316-FC12CFAFC8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C5D7142-4FCE-4FAF-92B6-1DEB2CD74D47}">
      <dgm:prSet phldrT="[Testo]"/>
      <dgm:spPr/>
      <dgm:t>
        <a:bodyPr/>
        <a:lstStyle/>
        <a:p>
          <a:r>
            <a:rPr lang="it-IT" b="1" noProof="0" dirty="0"/>
            <a:t>Fai una lista delle proposte di miglioramento</a:t>
          </a:r>
        </a:p>
      </dgm:t>
    </dgm:pt>
    <dgm:pt modelId="{CD68BCF9-7625-4E39-9A31-ED4822EFD4A2}" type="parTrans" cxnId="{18968E2B-ECD8-40A8-B85C-3B93A8F84079}">
      <dgm:prSet/>
      <dgm:spPr/>
      <dgm:t>
        <a:bodyPr/>
        <a:lstStyle/>
        <a:p>
          <a:endParaRPr lang="en-GB"/>
        </a:p>
      </dgm:t>
    </dgm:pt>
    <dgm:pt modelId="{FCD6878B-AB49-48AA-8DDB-D90BEF501722}" type="sibTrans" cxnId="{18968E2B-ECD8-40A8-B85C-3B93A8F84079}">
      <dgm:prSet/>
      <dgm:spPr/>
      <dgm:t>
        <a:bodyPr/>
        <a:lstStyle/>
        <a:p>
          <a:endParaRPr lang="en-GB"/>
        </a:p>
      </dgm:t>
    </dgm:pt>
    <dgm:pt modelId="{F67C5791-028A-4D2D-8046-754D47838589}">
      <dgm:prSet phldrT="[Testo]"/>
      <dgm:spPr/>
      <dgm:t>
        <a:bodyPr/>
        <a:lstStyle/>
        <a:p>
          <a:r>
            <a:rPr lang="en-GB"/>
            <a:t>1) </a:t>
          </a:r>
        </a:p>
      </dgm:t>
    </dgm:pt>
    <dgm:pt modelId="{F1FB228B-DC8F-4EB6-BDA1-2C861CF72E9F}" type="parTrans" cxnId="{9D6C09E2-3D4D-44EB-A465-E060B5A1ACAF}">
      <dgm:prSet/>
      <dgm:spPr/>
      <dgm:t>
        <a:bodyPr/>
        <a:lstStyle/>
        <a:p>
          <a:endParaRPr lang="en-GB"/>
        </a:p>
      </dgm:t>
    </dgm:pt>
    <dgm:pt modelId="{AD454D6D-045C-4100-B85D-457E07B430EE}" type="sibTrans" cxnId="{9D6C09E2-3D4D-44EB-A465-E060B5A1ACAF}">
      <dgm:prSet/>
      <dgm:spPr/>
      <dgm:t>
        <a:bodyPr/>
        <a:lstStyle/>
        <a:p>
          <a:endParaRPr lang="en-GB"/>
        </a:p>
      </dgm:t>
    </dgm:pt>
    <dgm:pt modelId="{BC4CC1FB-A14C-4837-B0CA-B9D254AB4488}">
      <dgm:prSet phldrT="[Testo]"/>
      <dgm:spPr/>
      <dgm:t>
        <a:bodyPr/>
        <a:lstStyle/>
        <a:p>
          <a:r>
            <a:rPr lang="en-GB"/>
            <a:t>2)</a:t>
          </a:r>
        </a:p>
      </dgm:t>
    </dgm:pt>
    <dgm:pt modelId="{A233FBE1-66C7-4783-88BF-DCC7F1F9CF13}" type="parTrans" cxnId="{651A6A94-A9AE-420A-80DE-BB08763014F8}">
      <dgm:prSet/>
      <dgm:spPr/>
      <dgm:t>
        <a:bodyPr/>
        <a:lstStyle/>
        <a:p>
          <a:endParaRPr lang="en-GB"/>
        </a:p>
      </dgm:t>
    </dgm:pt>
    <dgm:pt modelId="{3D36ECAA-A3FD-4028-80B1-D683A431DBB4}" type="sibTrans" cxnId="{651A6A94-A9AE-420A-80DE-BB08763014F8}">
      <dgm:prSet/>
      <dgm:spPr/>
      <dgm:t>
        <a:bodyPr/>
        <a:lstStyle/>
        <a:p>
          <a:endParaRPr lang="en-GB"/>
        </a:p>
      </dgm:t>
    </dgm:pt>
    <dgm:pt modelId="{BF1AEF4F-F1E0-44F9-92F2-9207C93062A0}">
      <dgm:prSet phldrT="[Testo]"/>
      <dgm:spPr/>
      <dgm:t>
        <a:bodyPr/>
        <a:lstStyle/>
        <a:p>
          <a:r>
            <a:rPr lang="en-GB"/>
            <a:t>3)</a:t>
          </a:r>
        </a:p>
      </dgm:t>
    </dgm:pt>
    <dgm:pt modelId="{CD87A88C-A338-42A2-8023-7EFEBBE0487B}" type="parTrans" cxnId="{D2E09A9F-526F-4451-BBB6-FA3A74B04CDE}">
      <dgm:prSet/>
      <dgm:spPr/>
      <dgm:t>
        <a:bodyPr/>
        <a:lstStyle/>
        <a:p>
          <a:endParaRPr lang="en-GB"/>
        </a:p>
      </dgm:t>
    </dgm:pt>
    <dgm:pt modelId="{9BACF6BC-CA92-4F93-A237-5A554559E094}" type="sibTrans" cxnId="{D2E09A9F-526F-4451-BBB6-FA3A74B04CDE}">
      <dgm:prSet/>
      <dgm:spPr/>
      <dgm:t>
        <a:bodyPr/>
        <a:lstStyle/>
        <a:p>
          <a:endParaRPr lang="en-GB"/>
        </a:p>
      </dgm:t>
    </dgm:pt>
    <dgm:pt modelId="{7562D17C-556B-450D-B307-6D78CD357C43}" type="pres">
      <dgm:prSet presAssocID="{0A5B3793-09A3-4416-9316-FC12CFAFC85B}" presName="vert0" presStyleCnt="0">
        <dgm:presLayoutVars>
          <dgm:dir/>
          <dgm:animOne val="branch"/>
          <dgm:animLvl val="lvl"/>
        </dgm:presLayoutVars>
      </dgm:prSet>
      <dgm:spPr/>
    </dgm:pt>
    <dgm:pt modelId="{B5A918B0-C379-4CEE-9E2B-E93919D4FDAD}" type="pres">
      <dgm:prSet presAssocID="{9C5D7142-4FCE-4FAF-92B6-1DEB2CD74D47}" presName="thickLine" presStyleLbl="alignNode1" presStyleIdx="0" presStyleCnt="1"/>
      <dgm:spPr/>
    </dgm:pt>
    <dgm:pt modelId="{812380AB-2351-469B-9EB5-40B55308B4BF}" type="pres">
      <dgm:prSet presAssocID="{9C5D7142-4FCE-4FAF-92B6-1DEB2CD74D47}" presName="horz1" presStyleCnt="0"/>
      <dgm:spPr/>
    </dgm:pt>
    <dgm:pt modelId="{6D63472D-8C1E-4758-8C1F-7D5384B362D1}" type="pres">
      <dgm:prSet presAssocID="{9C5D7142-4FCE-4FAF-92B6-1DEB2CD74D47}" presName="tx1" presStyleLbl="revTx" presStyleIdx="0" presStyleCnt="4"/>
      <dgm:spPr/>
    </dgm:pt>
    <dgm:pt modelId="{107A84BD-17C0-450C-8369-D1B20C82F629}" type="pres">
      <dgm:prSet presAssocID="{9C5D7142-4FCE-4FAF-92B6-1DEB2CD74D47}" presName="vert1" presStyleCnt="0"/>
      <dgm:spPr/>
    </dgm:pt>
    <dgm:pt modelId="{C498AE1F-F060-4A4C-92E6-1EE2DBE9EA66}" type="pres">
      <dgm:prSet presAssocID="{F67C5791-028A-4D2D-8046-754D47838589}" presName="vertSpace2a" presStyleCnt="0"/>
      <dgm:spPr/>
    </dgm:pt>
    <dgm:pt modelId="{5FBAE7AA-A866-443E-ACC4-C1997BBC7A57}" type="pres">
      <dgm:prSet presAssocID="{F67C5791-028A-4D2D-8046-754D47838589}" presName="horz2" presStyleCnt="0"/>
      <dgm:spPr/>
    </dgm:pt>
    <dgm:pt modelId="{731E589C-E761-481D-9E96-F7AB6F779331}" type="pres">
      <dgm:prSet presAssocID="{F67C5791-028A-4D2D-8046-754D47838589}" presName="horzSpace2" presStyleCnt="0"/>
      <dgm:spPr/>
    </dgm:pt>
    <dgm:pt modelId="{7CFDA021-79EE-47E2-8599-ED1FD97C54FB}" type="pres">
      <dgm:prSet presAssocID="{F67C5791-028A-4D2D-8046-754D47838589}" presName="tx2" presStyleLbl="revTx" presStyleIdx="1" presStyleCnt="4"/>
      <dgm:spPr/>
    </dgm:pt>
    <dgm:pt modelId="{DFD97441-6A2D-4343-BEFE-EA822B6F7B8F}" type="pres">
      <dgm:prSet presAssocID="{F67C5791-028A-4D2D-8046-754D47838589}" presName="vert2" presStyleCnt="0"/>
      <dgm:spPr/>
    </dgm:pt>
    <dgm:pt modelId="{CBFA35C8-936D-40CC-83F9-0B8FFB2E3D4A}" type="pres">
      <dgm:prSet presAssocID="{F67C5791-028A-4D2D-8046-754D47838589}" presName="thinLine2b" presStyleLbl="callout" presStyleIdx="0" presStyleCnt="3"/>
      <dgm:spPr/>
    </dgm:pt>
    <dgm:pt modelId="{C7DED2DE-C316-4222-8CA2-E69A9D0BADFE}" type="pres">
      <dgm:prSet presAssocID="{F67C5791-028A-4D2D-8046-754D47838589}" presName="vertSpace2b" presStyleCnt="0"/>
      <dgm:spPr/>
    </dgm:pt>
    <dgm:pt modelId="{C77349BF-93AF-4199-BB83-F5AEF7A473D2}" type="pres">
      <dgm:prSet presAssocID="{BC4CC1FB-A14C-4837-B0CA-B9D254AB4488}" presName="horz2" presStyleCnt="0"/>
      <dgm:spPr/>
    </dgm:pt>
    <dgm:pt modelId="{7B0DCDB6-8853-4CD4-924F-8FF6F6398106}" type="pres">
      <dgm:prSet presAssocID="{BC4CC1FB-A14C-4837-B0CA-B9D254AB4488}" presName="horzSpace2" presStyleCnt="0"/>
      <dgm:spPr/>
    </dgm:pt>
    <dgm:pt modelId="{7BB23EFE-4016-4E15-9540-DF53A1DF237B}" type="pres">
      <dgm:prSet presAssocID="{BC4CC1FB-A14C-4837-B0CA-B9D254AB4488}" presName="tx2" presStyleLbl="revTx" presStyleIdx="2" presStyleCnt="4"/>
      <dgm:spPr/>
    </dgm:pt>
    <dgm:pt modelId="{1317E2F3-7E82-4EA8-8957-E808A55C49C5}" type="pres">
      <dgm:prSet presAssocID="{BC4CC1FB-A14C-4837-B0CA-B9D254AB4488}" presName="vert2" presStyleCnt="0"/>
      <dgm:spPr/>
    </dgm:pt>
    <dgm:pt modelId="{A175C31C-3043-4A50-9D34-A9BDAB732303}" type="pres">
      <dgm:prSet presAssocID="{BC4CC1FB-A14C-4837-B0CA-B9D254AB4488}" presName="thinLine2b" presStyleLbl="callout" presStyleIdx="1" presStyleCnt="3"/>
      <dgm:spPr/>
    </dgm:pt>
    <dgm:pt modelId="{3A333E3F-7C91-4234-ACF6-782963BC7718}" type="pres">
      <dgm:prSet presAssocID="{BC4CC1FB-A14C-4837-B0CA-B9D254AB4488}" presName="vertSpace2b" presStyleCnt="0"/>
      <dgm:spPr/>
    </dgm:pt>
    <dgm:pt modelId="{4B78DFF4-D6EC-4975-B68E-2C6AA0A1E64C}" type="pres">
      <dgm:prSet presAssocID="{BF1AEF4F-F1E0-44F9-92F2-9207C93062A0}" presName="horz2" presStyleCnt="0"/>
      <dgm:spPr/>
    </dgm:pt>
    <dgm:pt modelId="{BED38A1A-5FD4-43D3-AB57-13FB75C9ED2E}" type="pres">
      <dgm:prSet presAssocID="{BF1AEF4F-F1E0-44F9-92F2-9207C93062A0}" presName="horzSpace2" presStyleCnt="0"/>
      <dgm:spPr/>
    </dgm:pt>
    <dgm:pt modelId="{6CB30B13-CC7E-4D86-88C2-D2B0C7C26F71}" type="pres">
      <dgm:prSet presAssocID="{BF1AEF4F-F1E0-44F9-92F2-9207C93062A0}" presName="tx2" presStyleLbl="revTx" presStyleIdx="3" presStyleCnt="4"/>
      <dgm:spPr/>
    </dgm:pt>
    <dgm:pt modelId="{89347B3A-81A4-4E1C-B8E8-83DAF988F850}" type="pres">
      <dgm:prSet presAssocID="{BF1AEF4F-F1E0-44F9-92F2-9207C93062A0}" presName="vert2" presStyleCnt="0"/>
      <dgm:spPr/>
    </dgm:pt>
    <dgm:pt modelId="{D365EF61-4E38-45BE-9A39-1C874B7E330A}" type="pres">
      <dgm:prSet presAssocID="{BF1AEF4F-F1E0-44F9-92F2-9207C93062A0}" presName="thinLine2b" presStyleLbl="callout" presStyleIdx="2" presStyleCnt="3"/>
      <dgm:spPr/>
    </dgm:pt>
    <dgm:pt modelId="{F5FE9234-C61B-404E-91E3-8E609121FAE2}" type="pres">
      <dgm:prSet presAssocID="{BF1AEF4F-F1E0-44F9-92F2-9207C93062A0}" presName="vertSpace2b" presStyleCnt="0"/>
      <dgm:spPr/>
    </dgm:pt>
  </dgm:ptLst>
  <dgm:cxnLst>
    <dgm:cxn modelId="{A3551809-7777-4A56-98E1-2ADF9D9BC1E0}" type="presOf" srcId="{0A5B3793-09A3-4416-9316-FC12CFAFC85B}" destId="{7562D17C-556B-450D-B307-6D78CD357C43}" srcOrd="0" destOrd="0" presId="urn:microsoft.com/office/officeart/2008/layout/LinedList"/>
    <dgm:cxn modelId="{7387620F-FAC2-46C4-B82D-27F394FE1531}" type="presOf" srcId="{9C5D7142-4FCE-4FAF-92B6-1DEB2CD74D47}" destId="{6D63472D-8C1E-4758-8C1F-7D5384B362D1}" srcOrd="0" destOrd="0" presId="urn:microsoft.com/office/officeart/2008/layout/LinedList"/>
    <dgm:cxn modelId="{18968E2B-ECD8-40A8-B85C-3B93A8F84079}" srcId="{0A5B3793-09A3-4416-9316-FC12CFAFC85B}" destId="{9C5D7142-4FCE-4FAF-92B6-1DEB2CD74D47}" srcOrd="0" destOrd="0" parTransId="{CD68BCF9-7625-4E39-9A31-ED4822EFD4A2}" sibTransId="{FCD6878B-AB49-48AA-8DDB-D90BEF501722}"/>
    <dgm:cxn modelId="{AC7A4584-CE42-4797-9A5F-0E65F4AB5F49}" type="presOf" srcId="{F67C5791-028A-4D2D-8046-754D47838589}" destId="{7CFDA021-79EE-47E2-8599-ED1FD97C54FB}" srcOrd="0" destOrd="0" presId="urn:microsoft.com/office/officeart/2008/layout/LinedList"/>
    <dgm:cxn modelId="{F15FF886-2D0A-410E-BDB8-370F4D6A253A}" type="presOf" srcId="{BF1AEF4F-F1E0-44F9-92F2-9207C93062A0}" destId="{6CB30B13-CC7E-4D86-88C2-D2B0C7C26F71}" srcOrd="0" destOrd="0" presId="urn:microsoft.com/office/officeart/2008/layout/LinedList"/>
    <dgm:cxn modelId="{651A6A94-A9AE-420A-80DE-BB08763014F8}" srcId="{9C5D7142-4FCE-4FAF-92B6-1DEB2CD74D47}" destId="{BC4CC1FB-A14C-4837-B0CA-B9D254AB4488}" srcOrd="1" destOrd="0" parTransId="{A233FBE1-66C7-4783-88BF-DCC7F1F9CF13}" sibTransId="{3D36ECAA-A3FD-4028-80B1-D683A431DBB4}"/>
    <dgm:cxn modelId="{D2E09A9F-526F-4451-BBB6-FA3A74B04CDE}" srcId="{9C5D7142-4FCE-4FAF-92B6-1DEB2CD74D47}" destId="{BF1AEF4F-F1E0-44F9-92F2-9207C93062A0}" srcOrd="2" destOrd="0" parTransId="{CD87A88C-A338-42A2-8023-7EFEBBE0487B}" sibTransId="{9BACF6BC-CA92-4F93-A237-5A554559E094}"/>
    <dgm:cxn modelId="{A2B21BAE-39B6-43D1-BE5B-FF816871702B}" type="presOf" srcId="{BC4CC1FB-A14C-4837-B0CA-B9D254AB4488}" destId="{7BB23EFE-4016-4E15-9540-DF53A1DF237B}" srcOrd="0" destOrd="0" presId="urn:microsoft.com/office/officeart/2008/layout/LinedList"/>
    <dgm:cxn modelId="{9D6C09E2-3D4D-44EB-A465-E060B5A1ACAF}" srcId="{9C5D7142-4FCE-4FAF-92B6-1DEB2CD74D47}" destId="{F67C5791-028A-4D2D-8046-754D47838589}" srcOrd="0" destOrd="0" parTransId="{F1FB228B-DC8F-4EB6-BDA1-2C861CF72E9F}" sibTransId="{AD454D6D-045C-4100-B85D-457E07B430EE}"/>
    <dgm:cxn modelId="{FE7729D4-4E1E-4570-AE72-F3C1B121386A}" type="presParOf" srcId="{7562D17C-556B-450D-B307-6D78CD357C43}" destId="{B5A918B0-C379-4CEE-9E2B-E93919D4FDAD}" srcOrd="0" destOrd="0" presId="urn:microsoft.com/office/officeart/2008/layout/LinedList"/>
    <dgm:cxn modelId="{AEA9091D-1DE8-47B2-8145-F00F37B1F475}" type="presParOf" srcId="{7562D17C-556B-450D-B307-6D78CD357C43}" destId="{812380AB-2351-469B-9EB5-40B55308B4BF}" srcOrd="1" destOrd="0" presId="urn:microsoft.com/office/officeart/2008/layout/LinedList"/>
    <dgm:cxn modelId="{25E7C6B7-A0BD-4F0D-A555-152BA03B1D07}" type="presParOf" srcId="{812380AB-2351-469B-9EB5-40B55308B4BF}" destId="{6D63472D-8C1E-4758-8C1F-7D5384B362D1}" srcOrd="0" destOrd="0" presId="urn:microsoft.com/office/officeart/2008/layout/LinedList"/>
    <dgm:cxn modelId="{234CFF33-F2B3-4B4B-A277-5F90BE07A1A1}" type="presParOf" srcId="{812380AB-2351-469B-9EB5-40B55308B4BF}" destId="{107A84BD-17C0-450C-8369-D1B20C82F629}" srcOrd="1" destOrd="0" presId="urn:microsoft.com/office/officeart/2008/layout/LinedList"/>
    <dgm:cxn modelId="{CE6B27F7-48CF-4461-B23A-8A514EB28166}" type="presParOf" srcId="{107A84BD-17C0-450C-8369-D1B20C82F629}" destId="{C498AE1F-F060-4A4C-92E6-1EE2DBE9EA66}" srcOrd="0" destOrd="0" presId="urn:microsoft.com/office/officeart/2008/layout/LinedList"/>
    <dgm:cxn modelId="{A0F130D2-E392-4AF8-8359-A628000B551B}" type="presParOf" srcId="{107A84BD-17C0-450C-8369-D1B20C82F629}" destId="{5FBAE7AA-A866-443E-ACC4-C1997BBC7A57}" srcOrd="1" destOrd="0" presId="urn:microsoft.com/office/officeart/2008/layout/LinedList"/>
    <dgm:cxn modelId="{99E41F4B-C917-42C0-891B-A004BBA7C198}" type="presParOf" srcId="{5FBAE7AA-A866-443E-ACC4-C1997BBC7A57}" destId="{731E589C-E761-481D-9E96-F7AB6F779331}" srcOrd="0" destOrd="0" presId="urn:microsoft.com/office/officeart/2008/layout/LinedList"/>
    <dgm:cxn modelId="{6A43447F-A63C-493D-98CA-A051F67FDFAA}" type="presParOf" srcId="{5FBAE7AA-A866-443E-ACC4-C1997BBC7A57}" destId="{7CFDA021-79EE-47E2-8599-ED1FD97C54FB}" srcOrd="1" destOrd="0" presId="urn:microsoft.com/office/officeart/2008/layout/LinedList"/>
    <dgm:cxn modelId="{D1675E8E-4C81-47F8-9880-304B68DF8E26}" type="presParOf" srcId="{5FBAE7AA-A866-443E-ACC4-C1997BBC7A57}" destId="{DFD97441-6A2D-4343-BEFE-EA822B6F7B8F}" srcOrd="2" destOrd="0" presId="urn:microsoft.com/office/officeart/2008/layout/LinedList"/>
    <dgm:cxn modelId="{CB4B2079-907A-4547-ABB1-01AA666E66E3}" type="presParOf" srcId="{107A84BD-17C0-450C-8369-D1B20C82F629}" destId="{CBFA35C8-936D-40CC-83F9-0B8FFB2E3D4A}" srcOrd="2" destOrd="0" presId="urn:microsoft.com/office/officeart/2008/layout/LinedList"/>
    <dgm:cxn modelId="{6566A652-DD35-46EC-BA6D-40DACC16DA3C}" type="presParOf" srcId="{107A84BD-17C0-450C-8369-D1B20C82F629}" destId="{C7DED2DE-C316-4222-8CA2-E69A9D0BADFE}" srcOrd="3" destOrd="0" presId="urn:microsoft.com/office/officeart/2008/layout/LinedList"/>
    <dgm:cxn modelId="{4D83DFB4-2232-46B8-B75B-945B1A46D159}" type="presParOf" srcId="{107A84BD-17C0-450C-8369-D1B20C82F629}" destId="{C77349BF-93AF-4199-BB83-F5AEF7A473D2}" srcOrd="4" destOrd="0" presId="urn:microsoft.com/office/officeart/2008/layout/LinedList"/>
    <dgm:cxn modelId="{6898580C-E6B8-4F74-ABB5-9108CF2C7F8B}" type="presParOf" srcId="{C77349BF-93AF-4199-BB83-F5AEF7A473D2}" destId="{7B0DCDB6-8853-4CD4-924F-8FF6F6398106}" srcOrd="0" destOrd="0" presId="urn:microsoft.com/office/officeart/2008/layout/LinedList"/>
    <dgm:cxn modelId="{09A37FE9-8B08-409C-849D-DF62810F2466}" type="presParOf" srcId="{C77349BF-93AF-4199-BB83-F5AEF7A473D2}" destId="{7BB23EFE-4016-4E15-9540-DF53A1DF237B}" srcOrd="1" destOrd="0" presId="urn:microsoft.com/office/officeart/2008/layout/LinedList"/>
    <dgm:cxn modelId="{E0F635E8-47B8-41E1-9B69-152148D73B47}" type="presParOf" srcId="{C77349BF-93AF-4199-BB83-F5AEF7A473D2}" destId="{1317E2F3-7E82-4EA8-8957-E808A55C49C5}" srcOrd="2" destOrd="0" presId="urn:microsoft.com/office/officeart/2008/layout/LinedList"/>
    <dgm:cxn modelId="{768C3E94-E5E8-458C-8CED-2B247404291B}" type="presParOf" srcId="{107A84BD-17C0-450C-8369-D1B20C82F629}" destId="{A175C31C-3043-4A50-9D34-A9BDAB732303}" srcOrd="5" destOrd="0" presId="urn:microsoft.com/office/officeart/2008/layout/LinedList"/>
    <dgm:cxn modelId="{99CABA53-997C-4CCA-BD03-5E4A5100E961}" type="presParOf" srcId="{107A84BD-17C0-450C-8369-D1B20C82F629}" destId="{3A333E3F-7C91-4234-ACF6-782963BC7718}" srcOrd="6" destOrd="0" presId="urn:microsoft.com/office/officeart/2008/layout/LinedList"/>
    <dgm:cxn modelId="{968D60E7-E6E7-4C33-927D-14B866A7A25E}" type="presParOf" srcId="{107A84BD-17C0-450C-8369-D1B20C82F629}" destId="{4B78DFF4-D6EC-4975-B68E-2C6AA0A1E64C}" srcOrd="7" destOrd="0" presId="urn:microsoft.com/office/officeart/2008/layout/LinedList"/>
    <dgm:cxn modelId="{2C405AA4-FBCE-4C03-A06E-4BDFB9655418}" type="presParOf" srcId="{4B78DFF4-D6EC-4975-B68E-2C6AA0A1E64C}" destId="{BED38A1A-5FD4-43D3-AB57-13FB75C9ED2E}" srcOrd="0" destOrd="0" presId="urn:microsoft.com/office/officeart/2008/layout/LinedList"/>
    <dgm:cxn modelId="{A3247A7E-9AD3-46E9-9AEF-C1693D048921}" type="presParOf" srcId="{4B78DFF4-D6EC-4975-B68E-2C6AA0A1E64C}" destId="{6CB30B13-CC7E-4D86-88C2-D2B0C7C26F71}" srcOrd="1" destOrd="0" presId="urn:microsoft.com/office/officeart/2008/layout/LinedList"/>
    <dgm:cxn modelId="{210BEA4E-93B7-4DC5-8AB0-36505B07DC6F}" type="presParOf" srcId="{4B78DFF4-D6EC-4975-B68E-2C6AA0A1E64C}" destId="{89347B3A-81A4-4E1C-B8E8-83DAF988F850}" srcOrd="2" destOrd="0" presId="urn:microsoft.com/office/officeart/2008/layout/LinedList"/>
    <dgm:cxn modelId="{C30B5DE7-B648-4821-93F8-A8804A44836D}" type="presParOf" srcId="{107A84BD-17C0-450C-8369-D1B20C82F629}" destId="{D365EF61-4E38-45BE-9A39-1C874B7E330A}" srcOrd="8" destOrd="0" presId="urn:microsoft.com/office/officeart/2008/layout/LinedList"/>
    <dgm:cxn modelId="{706DE9B3-64C6-4A5D-9E36-7347C6C5EAD5}" type="presParOf" srcId="{107A84BD-17C0-450C-8369-D1B20C82F629}" destId="{F5FE9234-C61B-404E-91E3-8E609121FAE2}"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77471-BA02-4F9B-B0C4-68385D05CDDB}">
      <dsp:nvSpPr>
        <dsp:cNvPr id="0" name=""/>
        <dsp:cNvSpPr/>
      </dsp:nvSpPr>
      <dsp:spPr>
        <a:xfrm>
          <a:off x="1102" y="0"/>
          <a:ext cx="1082269" cy="31624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t>Accoglienza e informazione</a:t>
          </a:r>
        </a:p>
      </dsp:txBody>
      <dsp:txXfrm>
        <a:off x="1102" y="0"/>
        <a:ext cx="1082269" cy="948725"/>
      </dsp:txXfrm>
    </dsp:sp>
    <dsp:sp modelId="{78EE6E0F-A358-4722-930E-ACC196C6515A}">
      <dsp:nvSpPr>
        <dsp:cNvPr id="0" name=""/>
        <dsp:cNvSpPr/>
      </dsp:nvSpPr>
      <dsp:spPr>
        <a:xfrm>
          <a:off x="109329" y="948995"/>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dirty="0"/>
            <a:t>Domanda del candidato</a:t>
          </a:r>
          <a:endParaRPr lang="it-IT" sz="800" kern="1200" dirty="0"/>
        </a:p>
      </dsp:txBody>
      <dsp:txXfrm>
        <a:off x="127526" y="967192"/>
        <a:ext cx="829421" cy="584894"/>
      </dsp:txXfrm>
    </dsp:sp>
    <dsp:sp modelId="{AA4F5603-B869-44CF-8F41-58B1EEAFD35A}">
      <dsp:nvSpPr>
        <dsp:cNvPr id="0" name=""/>
        <dsp:cNvSpPr/>
      </dsp:nvSpPr>
      <dsp:spPr>
        <a:xfrm>
          <a:off x="134499" y="2365192"/>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dirty="0"/>
            <a:t>Sottoscrizione del Patto di Servizio</a:t>
          </a:r>
          <a:endParaRPr lang="it-IT" sz="800" kern="1200" dirty="0"/>
        </a:p>
      </dsp:txBody>
      <dsp:txXfrm>
        <a:off x="152696" y="2383389"/>
        <a:ext cx="829421" cy="584894"/>
      </dsp:txXfrm>
    </dsp:sp>
    <dsp:sp modelId="{F4B5DA16-BDAA-418E-97DE-EBA27640AA42}">
      <dsp:nvSpPr>
        <dsp:cNvPr id="0" name=""/>
        <dsp:cNvSpPr/>
      </dsp:nvSpPr>
      <dsp:spPr>
        <a:xfrm>
          <a:off x="117719" y="1644506"/>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a:t>Informativa sulla privacy</a:t>
          </a:r>
          <a:endParaRPr lang="it-IT" sz="800" kern="1200"/>
        </a:p>
      </dsp:txBody>
      <dsp:txXfrm>
        <a:off x="135916" y="1662703"/>
        <a:ext cx="829421" cy="584894"/>
      </dsp:txXfrm>
    </dsp:sp>
    <dsp:sp modelId="{3E0EDEF0-434C-4F36-9C5F-BD595B812E9D}">
      <dsp:nvSpPr>
        <dsp:cNvPr id="0" name=""/>
        <dsp:cNvSpPr/>
      </dsp:nvSpPr>
      <dsp:spPr>
        <a:xfrm>
          <a:off x="1164543" y="0"/>
          <a:ext cx="1082269" cy="31624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t>Identificazione e messa in trasparenza</a:t>
          </a:r>
        </a:p>
      </dsp:txBody>
      <dsp:txXfrm>
        <a:off x="1164543" y="0"/>
        <a:ext cx="1082269" cy="948725"/>
      </dsp:txXfrm>
    </dsp:sp>
    <dsp:sp modelId="{9DA48B6B-8575-49C0-A424-7DE490F981F7}">
      <dsp:nvSpPr>
        <dsp:cNvPr id="0" name=""/>
        <dsp:cNvSpPr/>
      </dsp:nvSpPr>
      <dsp:spPr>
        <a:xfrm>
          <a:off x="1272770" y="948995"/>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dirty="0"/>
            <a:t>Ricostruire le esperienze</a:t>
          </a:r>
          <a:endParaRPr lang="it-IT" sz="800" kern="1200" dirty="0"/>
        </a:p>
      </dsp:txBody>
      <dsp:txXfrm>
        <a:off x="1290967" y="967192"/>
        <a:ext cx="829421" cy="584894"/>
      </dsp:txXfrm>
    </dsp:sp>
    <dsp:sp modelId="{89715F78-861B-4007-B573-F32C77CBDB46}">
      <dsp:nvSpPr>
        <dsp:cNvPr id="0" name=""/>
        <dsp:cNvSpPr/>
      </dsp:nvSpPr>
      <dsp:spPr>
        <a:xfrm>
          <a:off x="1272770" y="1665866"/>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kern="1200" dirty="0"/>
            <a:t>Produrre prove ed evidenze appropriate</a:t>
          </a:r>
        </a:p>
      </dsp:txBody>
      <dsp:txXfrm>
        <a:off x="1290967" y="1684063"/>
        <a:ext cx="829421" cy="584894"/>
      </dsp:txXfrm>
    </dsp:sp>
    <dsp:sp modelId="{9D6D7F55-4B1E-484B-A7EC-945C875B44D3}">
      <dsp:nvSpPr>
        <dsp:cNvPr id="0" name=""/>
        <dsp:cNvSpPr/>
      </dsp:nvSpPr>
      <dsp:spPr>
        <a:xfrm>
          <a:off x="1272770" y="2382737"/>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b="1" u="sng" kern="1200"/>
            <a:t>Documento di Trasparenza</a:t>
          </a:r>
          <a:endParaRPr lang="it-IT" sz="800" kern="1200"/>
        </a:p>
      </dsp:txBody>
      <dsp:txXfrm>
        <a:off x="1290967" y="2400934"/>
        <a:ext cx="829421" cy="584894"/>
      </dsp:txXfrm>
    </dsp:sp>
    <dsp:sp modelId="{C259D27A-2003-4C50-8617-0D5770DAB507}">
      <dsp:nvSpPr>
        <dsp:cNvPr id="0" name=""/>
        <dsp:cNvSpPr/>
      </dsp:nvSpPr>
      <dsp:spPr>
        <a:xfrm>
          <a:off x="2327983" y="0"/>
          <a:ext cx="1082269" cy="31624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t>Validazione</a:t>
          </a:r>
        </a:p>
      </dsp:txBody>
      <dsp:txXfrm>
        <a:off x="2327983" y="0"/>
        <a:ext cx="1082269" cy="948725"/>
      </dsp:txXfrm>
    </dsp:sp>
    <dsp:sp modelId="{238FFC1A-B3B2-4D42-8340-8CD4B7B05399}">
      <dsp:nvSpPr>
        <dsp:cNvPr id="0" name=""/>
        <dsp:cNvSpPr/>
      </dsp:nvSpPr>
      <dsp:spPr>
        <a:xfrm>
          <a:off x="2436210" y="948995"/>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dirty="0"/>
            <a:t>Analizzare il Documento di Trasparenza</a:t>
          </a:r>
          <a:endParaRPr lang="it-IT" sz="800" kern="1200" dirty="0"/>
        </a:p>
      </dsp:txBody>
      <dsp:txXfrm>
        <a:off x="2454407" y="967192"/>
        <a:ext cx="829421" cy="584894"/>
      </dsp:txXfrm>
    </dsp:sp>
    <dsp:sp modelId="{339F8974-A039-48DF-B156-7C0D7284F182}">
      <dsp:nvSpPr>
        <dsp:cNvPr id="0" name=""/>
        <dsp:cNvSpPr/>
      </dsp:nvSpPr>
      <dsp:spPr>
        <a:xfrm>
          <a:off x="2436210" y="1665866"/>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i="1" kern="1200" dirty="0"/>
            <a:t>Valutare le evidenze prodotte, per </a:t>
          </a:r>
          <a:r>
            <a:rPr lang="it-IT" sz="800" b="1" i="1" kern="1200" dirty="0"/>
            <a:t>tipologia e valore</a:t>
          </a:r>
          <a:endParaRPr lang="it-IT" sz="800" kern="1200" dirty="0"/>
        </a:p>
      </dsp:txBody>
      <dsp:txXfrm>
        <a:off x="2454407" y="1684063"/>
        <a:ext cx="829421" cy="584894"/>
      </dsp:txXfrm>
    </dsp:sp>
    <dsp:sp modelId="{C41FC505-E2D1-4006-9236-4CA2B864FC57}">
      <dsp:nvSpPr>
        <dsp:cNvPr id="0" name=""/>
        <dsp:cNvSpPr/>
      </dsp:nvSpPr>
      <dsp:spPr>
        <a:xfrm>
          <a:off x="2436210" y="2382737"/>
          <a:ext cx="865815" cy="621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it-IT" sz="800" b="1" u="sng" kern="1200" dirty="0"/>
            <a:t>Documento di Validazione</a:t>
          </a:r>
          <a:endParaRPr lang="it-IT" sz="800" kern="1200" dirty="0"/>
        </a:p>
      </dsp:txBody>
      <dsp:txXfrm>
        <a:off x="2454407" y="2400934"/>
        <a:ext cx="829421" cy="584894"/>
      </dsp:txXfrm>
    </dsp:sp>
    <dsp:sp modelId="{1C7893FA-AF76-4C69-97AA-18724DD59FC6}">
      <dsp:nvSpPr>
        <dsp:cNvPr id="0" name=""/>
        <dsp:cNvSpPr/>
      </dsp:nvSpPr>
      <dsp:spPr>
        <a:xfrm>
          <a:off x="3491423" y="0"/>
          <a:ext cx="1082269" cy="31624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t>Certificazione</a:t>
          </a:r>
        </a:p>
      </dsp:txBody>
      <dsp:txXfrm>
        <a:off x="3491423" y="0"/>
        <a:ext cx="1082269" cy="948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7A6F9-4498-4FA5-8381-2F3154F5788F}">
      <dsp:nvSpPr>
        <dsp:cNvPr id="0" name=""/>
        <dsp:cNvSpPr/>
      </dsp:nvSpPr>
      <dsp:spPr>
        <a:xfrm>
          <a:off x="0" y="3477873"/>
          <a:ext cx="4915947" cy="319123"/>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049F6-DCD0-4395-990D-9E29363A0E67}">
      <dsp:nvSpPr>
        <dsp:cNvPr id="0" name=""/>
        <dsp:cNvSpPr/>
      </dsp:nvSpPr>
      <dsp:spPr>
        <a:xfrm>
          <a:off x="366593" y="3513573"/>
          <a:ext cx="3796173" cy="26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marL="0" lvl="0" indent="0" algn="ctr" defTabSz="311150">
            <a:lnSpc>
              <a:spcPct val="90000"/>
            </a:lnSpc>
            <a:spcBef>
              <a:spcPct val="0"/>
            </a:spcBef>
            <a:spcAft>
              <a:spcPct val="35000"/>
            </a:spcAft>
            <a:buNone/>
          </a:pPr>
          <a:r>
            <a:rPr lang="it-IT" sz="700" b="1" i="1" kern="1200" dirty="0">
              <a:solidFill>
                <a:schemeClr val="bg1"/>
              </a:solidFill>
            </a:rPr>
            <a:t>Processo di validazione e certificazione</a:t>
          </a:r>
        </a:p>
      </dsp:txBody>
      <dsp:txXfrm>
        <a:off x="366593" y="3513573"/>
        <a:ext cx="3796173" cy="266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A0C-903F-44E4-B6F7-319F5B64378F}">
      <dsp:nvSpPr>
        <dsp:cNvPr id="0" name=""/>
        <dsp:cNvSpPr/>
      </dsp:nvSpPr>
      <dsp:spPr>
        <a:xfrm>
          <a:off x="229998" y="0"/>
          <a:ext cx="4359697" cy="4359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noProof="0" dirty="0"/>
            <a:t>Totalmente insufficiente</a:t>
          </a:r>
        </a:p>
      </dsp:txBody>
      <dsp:txXfrm>
        <a:off x="1800361" y="217984"/>
        <a:ext cx="1218971" cy="653954"/>
      </dsp:txXfrm>
    </dsp:sp>
    <dsp:sp modelId="{48EC12B4-A66C-445D-B02E-8C5447D9F033}">
      <dsp:nvSpPr>
        <dsp:cNvPr id="0" name=""/>
        <dsp:cNvSpPr/>
      </dsp:nvSpPr>
      <dsp:spPr>
        <a:xfrm>
          <a:off x="665968" y="871939"/>
          <a:ext cx="3487757" cy="34877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noProof="0" dirty="0"/>
            <a:t>Insufficiente</a:t>
          </a:r>
        </a:p>
      </dsp:txBody>
      <dsp:txXfrm>
        <a:off x="1800361" y="1081204"/>
        <a:ext cx="1218971" cy="627796"/>
      </dsp:txXfrm>
    </dsp:sp>
    <dsp:sp modelId="{6CD962B2-7DAF-4DE2-A8A6-CED540CD9284}">
      <dsp:nvSpPr>
        <dsp:cNvPr id="0" name=""/>
        <dsp:cNvSpPr/>
      </dsp:nvSpPr>
      <dsp:spPr>
        <a:xfrm>
          <a:off x="1101937" y="1743878"/>
          <a:ext cx="2615818" cy="26158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t>Standard</a:t>
          </a:r>
        </a:p>
      </dsp:txBody>
      <dsp:txXfrm>
        <a:off x="1800361" y="1940065"/>
        <a:ext cx="1218971" cy="588559"/>
      </dsp:txXfrm>
    </dsp:sp>
    <dsp:sp modelId="{3BFE6026-11C0-4364-994E-7A20E5826464}">
      <dsp:nvSpPr>
        <dsp:cNvPr id="0" name=""/>
        <dsp:cNvSpPr/>
      </dsp:nvSpPr>
      <dsp:spPr>
        <a:xfrm>
          <a:off x="1537907" y="2615818"/>
          <a:ext cx="1743878" cy="1743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kern="1200" noProof="0" dirty="0"/>
            <a:t>Servizi buoni - eccellenti</a:t>
          </a:r>
        </a:p>
      </dsp:txBody>
      <dsp:txXfrm>
        <a:off x="1793292" y="3051787"/>
        <a:ext cx="1233108" cy="871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18B0-C379-4CEE-9E2B-E93919D4FDAD}">
      <dsp:nvSpPr>
        <dsp:cNvPr id="0" name=""/>
        <dsp:cNvSpPr/>
      </dsp:nvSpPr>
      <dsp:spPr>
        <a:xfrm>
          <a:off x="0" y="0"/>
          <a:ext cx="42592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3472D-8C1E-4758-8C1F-7D5384B362D1}">
      <dsp:nvSpPr>
        <dsp:cNvPr id="0" name=""/>
        <dsp:cNvSpPr/>
      </dsp:nvSpPr>
      <dsp:spPr>
        <a:xfrm>
          <a:off x="0" y="0"/>
          <a:ext cx="851840" cy="1308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it-IT" sz="800" b="1" kern="1200" noProof="0" dirty="0"/>
            <a:t>Fai una lista delle proposte di miglioramento</a:t>
          </a:r>
        </a:p>
      </dsp:txBody>
      <dsp:txXfrm>
        <a:off x="0" y="0"/>
        <a:ext cx="851840" cy="1308684"/>
      </dsp:txXfrm>
    </dsp:sp>
    <dsp:sp modelId="{7CFDA021-79EE-47E2-8599-ED1FD97C54FB}">
      <dsp:nvSpPr>
        <dsp:cNvPr id="0" name=""/>
        <dsp:cNvSpPr/>
      </dsp:nvSpPr>
      <dsp:spPr>
        <a:xfrm>
          <a:off x="915728" y="20448"/>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1) </a:t>
          </a:r>
        </a:p>
      </dsp:txBody>
      <dsp:txXfrm>
        <a:off x="915728" y="20448"/>
        <a:ext cx="3343474" cy="408963"/>
      </dsp:txXfrm>
    </dsp:sp>
    <dsp:sp modelId="{CBFA35C8-936D-40CC-83F9-0B8FFB2E3D4A}">
      <dsp:nvSpPr>
        <dsp:cNvPr id="0" name=""/>
        <dsp:cNvSpPr/>
      </dsp:nvSpPr>
      <dsp:spPr>
        <a:xfrm>
          <a:off x="851840" y="429411"/>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23EFE-4016-4E15-9540-DF53A1DF237B}">
      <dsp:nvSpPr>
        <dsp:cNvPr id="0" name=""/>
        <dsp:cNvSpPr/>
      </dsp:nvSpPr>
      <dsp:spPr>
        <a:xfrm>
          <a:off x="915728" y="449860"/>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2)</a:t>
          </a:r>
        </a:p>
      </dsp:txBody>
      <dsp:txXfrm>
        <a:off x="915728" y="449860"/>
        <a:ext cx="3343474" cy="408963"/>
      </dsp:txXfrm>
    </dsp:sp>
    <dsp:sp modelId="{A175C31C-3043-4A50-9D34-A9BDAB732303}">
      <dsp:nvSpPr>
        <dsp:cNvPr id="0" name=""/>
        <dsp:cNvSpPr/>
      </dsp:nvSpPr>
      <dsp:spPr>
        <a:xfrm>
          <a:off x="851840" y="858823"/>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30B13-CC7E-4D86-88C2-D2B0C7C26F71}">
      <dsp:nvSpPr>
        <dsp:cNvPr id="0" name=""/>
        <dsp:cNvSpPr/>
      </dsp:nvSpPr>
      <dsp:spPr>
        <a:xfrm>
          <a:off x="915728" y="879272"/>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3)</a:t>
          </a:r>
        </a:p>
      </dsp:txBody>
      <dsp:txXfrm>
        <a:off x="915728" y="879272"/>
        <a:ext cx="3343474" cy="408963"/>
      </dsp:txXfrm>
    </dsp:sp>
    <dsp:sp modelId="{D365EF61-4E38-45BE-9A39-1C874B7E330A}">
      <dsp:nvSpPr>
        <dsp:cNvPr id="0" name=""/>
        <dsp:cNvSpPr/>
      </dsp:nvSpPr>
      <dsp:spPr>
        <a:xfrm>
          <a:off x="851840" y="1288235"/>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it-IT" sz="1100" kern="1200" dirty="0">
                <a:solidFill>
                  <a:schemeClr val="tx1"/>
                </a:solidFill>
                <a:effectLst/>
                <a:latin typeface="+mn-lt"/>
                <a:ea typeface="+mn-ea"/>
                <a:cs typeface="+mn-cs"/>
              </a:rPr>
              <a:t>Questa risorsa promuove l'importanza dell'apprendimento permanente e mira a risvegliare la consapevolezza delle evoluzioni dinamiche nelle nostre società e del modo in cui influiscono sulle nostre vite. </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Anche se in Europa ci sono più donne che uomini, le donne imprenditrici rappresentano solo un terzo dei lavoratori autonomi nell'UE. Ci sono alcuni fattori aggiuntivi (come la conciliazione dei tempi di lavoro e famiglia) che rendono l'imprenditorialità un'opzione meno attraente per loro che per gli uomini. La Commissione europea sta lavorando con i paesi dell'UE per superarli e incoraggiare un maggior numero di donne ad avviare le proprie imprese. La creatività femminile e il potenziale imprenditoriale sono una fonte poco sfruttata di crescita economica e posti di lavoro che dovrebbero essere ulteriormente sviluppati.</a:t>
            </a:r>
            <a:endParaRPr lang="en-GB" dirty="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Dopo questa breve panoramica dei servizi di orientamento, di apprendimento permanente e per l'impiego, inizia il tuo esercizio di valutazione scrivendo sulla Griglia del Percorso per un progetto di vita quali istituzioni hai incontrato durante il tuo soggiorno nel nuovo paese e attraverso il quale hai avuto accesso all'orientamento, alla formazione e ad altri servizi di accompagnamento. Assegnagli un nome e specifica l'impatto effettivo di queste esperienze sulla tua vita personale: cosa hai imparato, se e come l'hai applicato, cosa è stato sbagliato o inappropriato per i tuoi valori.</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Quindi, scambia con il tuo gruppo le griglie di valutazione, spiega i tuoi punteggi e riassumi i risultati nella Matrice sommativa. Per ogni tipologia di servizio si otterrà una "Mappatura qualitativa" dell'offerta di orientamento e formazione nel proprio contesto locale. L'ultimo compito consiste nell'elencare le proposte di miglioramento che il gruppo vuole mettere in evidenza e produrre un testo comune di raccomandazioni da indirizzare ai decisori interessati ... Identificare i destinatari delle vostre richieste e inviarle ... Sarà interessante conoscere il feedback che riceverete!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La necessità di affrontare le fasi di transizione, o di prendere decisioni importanti o cambiamenti inaspettati nella propria condizione di vita personale, sono situazioni che possono accadere a ciascuno di noi. In questi casi, suggerendo di affrontare queste sfide come un'opportunità per migliorarsi, i percorsi di orientamento e le nuove occasioni di apprendimento possono essere un buon approccio di partenza.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Nel trasferirsi in un nuovo paese, la comunicazione con una nuova lingua può essere una vera sfida, ma in tutti i paesi dell'UE la conoscenza di base della lingua del paese di accoglienza è un prerequisito per avere il permesso di soggiorno. Centri specifici per l'educazione degli adulti, pubblici o privati, forniscono formazione e certificazioni mirate. In alcuni casi sono inclusi anche servizi di orientamento e consulenza per la formazione continua. I servizi di consulenza e orientamento sono quasi sempre indirizzati alla ricerca di un'occupazione o allo sviluppo, miglioramento delle proprie condizioni professionali o il proprio status.</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I servizi di consulenza e orientamento sono spesso forniti da un vasto pubblico di enti, pubblici e privati, e sono mirati ai loro obiettivi di consulenza; come scuole e università (orientamento scolastico), servizi sanitari (sostegno alle famiglie e prevenzione della salute delle donne), servizi di assistenza sociale (sostegno psicologico e interventi di inclusione), agenzie di formazione e per l'impiego (formazione continua, validazione dell'apprendimento precedente e ricerca di lavoro), camere di commercio o associazioni settoriali (lavoro autonomo e imprenditorialità) ecc.</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L'orientamento e l'apprendimento permanente sono i concetti fondamentali. L'orientamento permanente mira a fornire supporto per lo sviluppo della carriera a individui di tutte le età, in tutte le fasi della vita professionale. Comprende informazioni sulla carriera, consulenza, valutazione delle competenze e mentoring. I servizi di orientamento di qualità dovrebbero essere disponibili per tutti gli individui, indipendentemente dalla loro situazione lavorativa, dallo stato socioeconomico, dall'etnia o dal genere.</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Esiste un'offerta di apprendimento permanente specificamente rivolta alle persone straniere per imparare la lingua del paese ricevente, che fornisce certificazioni secondo il Quadro europeo di riferimento per le lingue, poiché la competenza nella lingua locale è considerata uno dei fattori più importanti dell'integrazione. Garantire un accesso equo all'istruzione e alla formazione è essenziale affinché ogni individuo, indipendentemente dalla sua origine, dallo stato socioeconomico, dalle condizioni mentali o fisiche, dal genere o dall'età, possa beneficiare di opportunità di apprendimento su misura. L'accesso all'apprendimento permanente è una questione di pari opportunità di partecipare pienamente alla società, ottenere posti di lavoro di alta qualità e conseguire uno sviluppo personale.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L'Unione europea ha sviluppato diverse cornici di riferimento per l'istruzione. I più famosi sono il Quadro Europeo delle Qualificazioni (EQF), l'Europass, il Quadro europeo delle competenze chiave e i sistemi di credito ECTS ed ECVET. Altri strumenti sono in fase di sviluppo come ESCO che possono influenzare le riforme politiche nei paesi.</a:t>
            </a:r>
            <a:endParaRPr lang="en-GB" sz="11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100" kern="1200" dirty="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Un altro aspetto importante è la validazione dell'apprendimento precedente, particolarmente importante per l'acquisizione di qualificazioni professionali. I meccanismi per convalidare l'apprendimento non formale e informale contribuiscono ad affrontare la disoccupazione e ad ottenere una migliore corrispondenza tra posti di lavoro e competenze riconoscendo quelle acquisite al di fuori del sistema di istruzione formale. La validazione dell'apprendimento non formale e informale offre anche opportunità per una seconda opportunità, migliora l'accesso all'istruzione e aumenta la motivazione all'apprendimento. Contribuisce all'inclusione sociale, allo sviluppo personale, all'empowerment e all'occupabilità.</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Nei paesi dell'UE, i servizi pubblici per l'impiego sono le autorità che collegano chi cerca lavoro ai datori di lavoro. Sebbene strutturati in modo diverso in ogni paese, tutti i Servizi pubblici per l’Impiego aiutano a far incontrare domanda e offerta sul mercato del lavoro attraverso informazioni, collocamento e servizi di supporto attivo a livello locale, nazionale ed europeo.</a:t>
            </a:r>
            <a:endParaRPr lang="en-GB"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yX-TbOWv2C4?utm_source=unsplash&amp;utm_medium=referral&amp;utm_content=creditCopy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unsplash.com/?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istruzione.it/orientamento/" TargetMode="External"/><Relationship Id="rId5" Type="http://schemas.openxmlformats.org/officeDocument/2006/relationships/hyperlink" Target="http://www.cedefop.europa.eu/en/events-and-projects/projects/lifelong-guidance"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lllplatform.eu/policy-areas/inclusive-education/" TargetMode="External"/><Relationship Id="rId7" Type="http://schemas.openxmlformats.org/officeDocument/2006/relationships/hyperlink" Target="https://ec.europa.eu/epale/it/home-p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coe.int/en/web/common-european-framework-reference-language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europalavoro.lavoro.gov.it/EuropaLavoro/Notizie/166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europass.cedefop.europa.eu/" TargetMode="Externa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a:t>Percorso per un progetto di vita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L’imprenditorialità delle donne</a:t>
            </a:r>
          </a:p>
        </p:txBody>
      </p:sp>
      <p:sp>
        <p:nvSpPr>
          <p:cNvPr id="2" name="Rettangolo 1"/>
          <p:cNvSpPr/>
          <p:nvPr/>
        </p:nvSpPr>
        <p:spPr>
          <a:xfrm>
            <a:off x="759202" y="1673945"/>
            <a:ext cx="3762463" cy="4185761"/>
          </a:xfrm>
          <a:prstGeom prst="rect">
            <a:avLst/>
          </a:prstGeom>
        </p:spPr>
        <p:txBody>
          <a:bodyPr wrap="square">
            <a:spAutoFit/>
          </a:bodyPr>
          <a:lstStyle/>
          <a:p>
            <a:r>
              <a:rPr lang="it-IT" b="1" dirty="0"/>
              <a:t>L’attuale situazione dell’imprenditoria femminile nell'UE:</a:t>
            </a:r>
          </a:p>
          <a:p>
            <a:pPr marL="285750" indent="-285750">
              <a:buFont typeface="Arial" panose="020B0604020202020204" pitchFamily="34" charset="0"/>
              <a:buChar char="•"/>
            </a:pPr>
            <a:r>
              <a:rPr lang="it-IT" b="1" dirty="0"/>
              <a:t>le donne costituiscono 52% del totale della popolazione europea, ma solamente il 34.4% sono le lavoratrice autonome e il 30% le imprenditrici.</a:t>
            </a:r>
          </a:p>
          <a:p>
            <a:pPr marL="285750" indent="-285750">
              <a:buFont typeface="Arial" panose="020B0604020202020204" pitchFamily="34" charset="0"/>
              <a:buChar char="•"/>
            </a:pPr>
            <a:r>
              <a:rPr lang="it-IT" b="1" dirty="0"/>
              <a:t>La creatività e l’imprenditorialità delle donne sono un potenziale sotto-utilizzato e rappresenta una fonte di crescita economica e di lavoro che dovrebbe essere sviluppata ulteriormente.</a:t>
            </a:r>
          </a:p>
          <a:p>
            <a:endParaRPr lang="it-IT" b="1" dirty="0"/>
          </a:p>
          <a:p>
            <a:r>
              <a:rPr lang="it-IT" b="1" dirty="0"/>
              <a:t>Quando creano e gestiscono un’impresa, le donne affrontano molte sfide, quali: l’accesso al credito, alle informazioni,  alla formazione, l’appartenenza a reti di imprese, la conciliazione tra i tempi di vita, di cura e di lavoro</a:t>
            </a:r>
            <a:r>
              <a:rPr lang="en-GB" dirty="0"/>
              <a:t>.</a:t>
            </a:r>
          </a:p>
        </p:txBody>
      </p:sp>
      <p:sp>
        <p:nvSpPr>
          <p:cNvPr id="3" name="Rettangolo 2"/>
          <p:cNvSpPr/>
          <p:nvPr/>
        </p:nvSpPr>
        <p:spPr>
          <a:xfrm>
            <a:off x="5232047" y="4441182"/>
            <a:ext cx="3220753" cy="307777"/>
          </a:xfrm>
          <a:prstGeom prst="rect">
            <a:avLst/>
          </a:prstGeom>
        </p:spPr>
        <p:txBody>
          <a:bodyPr wrap="none">
            <a:spAutoFit/>
          </a:bodyPr>
          <a:lstStyle/>
          <a:p>
            <a:r>
              <a:rPr lang="en-GB" i="1" dirty="0"/>
              <a:t>Photo by </a:t>
            </a:r>
            <a:r>
              <a:rPr lang="en-GB" i="1" dirty="0">
                <a:hlinkClick r:id="rId3"/>
              </a:rPr>
              <a:t>David </a:t>
            </a:r>
            <a:r>
              <a:rPr lang="en-GB" i="1" dirty="0" err="1">
                <a:hlinkClick r:id="rId3"/>
              </a:rPr>
              <a:t>Calderón</a:t>
            </a:r>
            <a:r>
              <a:rPr lang="en-GB" i="1" dirty="0"/>
              <a:t> on </a:t>
            </a:r>
            <a:r>
              <a:rPr lang="en-GB" i="1" dirty="0" err="1">
                <a:hlinkClick r:id="rId4"/>
              </a:rPr>
              <a:t>Unsplash</a:t>
            </a:r>
            <a:endParaRPr lang="en-GB" i="1" dirty="0"/>
          </a:p>
        </p:txBody>
      </p:sp>
      <p:pic>
        <p:nvPicPr>
          <p:cNvPr id="1026" name="Picture 2" descr="C:\Users\Speha Fresia\AppData\Local\Temp\david-calderon-973699-unspla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448" y="1945200"/>
            <a:ext cx="3791824" cy="23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1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Griglia Percorso per </a:t>
            </a:r>
            <a:br>
              <a:rPr lang="en" dirty="0"/>
            </a:br>
            <a:r>
              <a:rPr lang="en" dirty="0"/>
              <a:t>un progetto di vita</a:t>
            </a:r>
          </a:p>
        </p:txBody>
      </p:sp>
      <p:graphicFrame>
        <p:nvGraphicFramePr>
          <p:cNvPr id="2" name="Tabella 1"/>
          <p:cNvGraphicFramePr>
            <a:graphicFrameLocks noGrp="1"/>
          </p:cNvGraphicFramePr>
          <p:nvPr>
            <p:extLst>
              <p:ext uri="{D42A27DB-BD31-4B8C-83A1-F6EECF244321}">
                <p14:modId xmlns:p14="http://schemas.microsoft.com/office/powerpoint/2010/main" val="1623701510"/>
              </p:ext>
            </p:extLst>
          </p:nvPr>
        </p:nvGraphicFramePr>
        <p:xfrm>
          <a:off x="776988" y="1713890"/>
          <a:ext cx="4905549" cy="4606559"/>
        </p:xfrm>
        <a:graphic>
          <a:graphicData uri="http://schemas.openxmlformats.org/drawingml/2006/table">
            <a:tbl>
              <a:tblPr firstRow="1" firstCol="1" bandRow="1">
                <a:tableStyleId>{7257817E-EC5C-4880-A810-ED7F254FEA46}</a:tableStyleId>
              </a:tblPr>
              <a:tblGrid>
                <a:gridCol w="1204420">
                  <a:extLst>
                    <a:ext uri="{9D8B030D-6E8A-4147-A177-3AD203B41FA5}">
                      <a16:colId xmlns:a16="http://schemas.microsoft.com/office/drawing/2014/main" val="20000"/>
                    </a:ext>
                  </a:extLst>
                </a:gridCol>
                <a:gridCol w="419148">
                  <a:extLst>
                    <a:ext uri="{9D8B030D-6E8A-4147-A177-3AD203B41FA5}">
                      <a16:colId xmlns:a16="http://schemas.microsoft.com/office/drawing/2014/main" val="20001"/>
                    </a:ext>
                  </a:extLst>
                </a:gridCol>
                <a:gridCol w="420158">
                  <a:extLst>
                    <a:ext uri="{9D8B030D-6E8A-4147-A177-3AD203B41FA5}">
                      <a16:colId xmlns:a16="http://schemas.microsoft.com/office/drawing/2014/main" val="20002"/>
                    </a:ext>
                  </a:extLst>
                </a:gridCol>
                <a:gridCol w="419653">
                  <a:extLst>
                    <a:ext uri="{9D8B030D-6E8A-4147-A177-3AD203B41FA5}">
                      <a16:colId xmlns:a16="http://schemas.microsoft.com/office/drawing/2014/main" val="20003"/>
                    </a:ext>
                  </a:extLst>
                </a:gridCol>
                <a:gridCol w="420158">
                  <a:extLst>
                    <a:ext uri="{9D8B030D-6E8A-4147-A177-3AD203B41FA5}">
                      <a16:colId xmlns:a16="http://schemas.microsoft.com/office/drawing/2014/main" val="20004"/>
                    </a:ext>
                  </a:extLst>
                </a:gridCol>
                <a:gridCol w="488838">
                  <a:extLst>
                    <a:ext uri="{9D8B030D-6E8A-4147-A177-3AD203B41FA5}">
                      <a16:colId xmlns:a16="http://schemas.microsoft.com/office/drawing/2014/main" val="20005"/>
                    </a:ext>
                  </a:extLst>
                </a:gridCol>
                <a:gridCol w="1533174">
                  <a:extLst>
                    <a:ext uri="{9D8B030D-6E8A-4147-A177-3AD203B41FA5}">
                      <a16:colId xmlns:a16="http://schemas.microsoft.com/office/drawing/2014/main" val="20006"/>
                    </a:ext>
                  </a:extLst>
                </a:gridCol>
              </a:tblGrid>
              <a:tr h="339359">
                <a:tc>
                  <a:txBody>
                    <a:bodyPr/>
                    <a:lstStyle/>
                    <a:p>
                      <a:pPr algn="ctr">
                        <a:spcAft>
                          <a:spcPts val="0"/>
                        </a:spcAft>
                      </a:pPr>
                      <a:r>
                        <a:rPr lang="it-IT" sz="1100" noProof="0" dirty="0">
                          <a:effectLst/>
                        </a:rPr>
                        <a:t>Servizio /</a:t>
                      </a:r>
                    </a:p>
                    <a:p>
                      <a:pPr algn="ctr">
                        <a:spcAft>
                          <a:spcPts val="0"/>
                        </a:spcAft>
                      </a:pPr>
                      <a:r>
                        <a:rPr lang="it-IT" sz="1100" noProof="0" dirty="0">
                          <a:effectLst/>
                        </a:rPr>
                        <a:t>Istituzione</a:t>
                      </a:r>
                      <a:endParaRPr lang="it-IT" sz="1000" noProof="0" dirty="0">
                        <a:solidFill>
                          <a:srgbClr val="000000"/>
                        </a:solidFill>
                        <a:effectLst/>
                        <a:latin typeface="Calibri"/>
                        <a:ea typeface="Calibri"/>
                        <a:cs typeface="Times New Roman"/>
                      </a:endParaRPr>
                    </a:p>
                  </a:txBody>
                  <a:tcPr marL="54540" marR="54540" marT="0" marB="0" anchor="ctr">
                    <a:solidFill>
                      <a:srgbClr val="CCECFF"/>
                    </a:solidFill>
                  </a:tcPr>
                </a:tc>
                <a:tc>
                  <a:txBody>
                    <a:bodyPr/>
                    <a:lstStyle/>
                    <a:p>
                      <a:pPr algn="ctr">
                        <a:spcAft>
                          <a:spcPts val="0"/>
                        </a:spcAft>
                      </a:pPr>
                      <a:r>
                        <a:rPr lang="en-GB" sz="1100" dirty="0">
                          <a:effectLst/>
                        </a:rPr>
                        <a:t>1</a:t>
                      </a:r>
                      <a:endParaRPr lang="en-GB" sz="1000" dirty="0">
                        <a:solidFill>
                          <a:srgbClr val="000000"/>
                        </a:solidFill>
                        <a:effectLst/>
                        <a:latin typeface="Calibri"/>
                        <a:ea typeface="Calibri"/>
                        <a:cs typeface="Times New Roman"/>
                      </a:endParaRPr>
                    </a:p>
                  </a:txBody>
                  <a:tcPr marL="54540" marR="54540" marT="0" marB="0" anchor="ctr">
                    <a:solidFill>
                      <a:srgbClr val="99CCFF"/>
                    </a:solidFill>
                  </a:tcPr>
                </a:tc>
                <a:tc>
                  <a:txBody>
                    <a:bodyPr/>
                    <a:lstStyle/>
                    <a:p>
                      <a:pPr algn="ctr">
                        <a:spcAft>
                          <a:spcPts val="0"/>
                        </a:spcAft>
                      </a:pPr>
                      <a:r>
                        <a:rPr lang="en-GB" sz="1100" dirty="0">
                          <a:effectLst/>
                        </a:rPr>
                        <a:t>2</a:t>
                      </a:r>
                      <a:endParaRPr lang="en-GB" sz="1000" dirty="0">
                        <a:solidFill>
                          <a:srgbClr val="000000"/>
                        </a:solidFill>
                        <a:effectLst/>
                        <a:latin typeface="Calibri"/>
                        <a:ea typeface="Calibri"/>
                        <a:cs typeface="Times New Roman"/>
                      </a:endParaRPr>
                    </a:p>
                  </a:txBody>
                  <a:tcPr marL="54540" marR="54540" marT="0" marB="0" anchor="ctr">
                    <a:solidFill>
                      <a:srgbClr val="66CCFF"/>
                    </a:solidFill>
                  </a:tcPr>
                </a:tc>
                <a:tc>
                  <a:txBody>
                    <a:bodyPr/>
                    <a:lstStyle/>
                    <a:p>
                      <a:pPr algn="ctr">
                        <a:spcAft>
                          <a:spcPts val="0"/>
                        </a:spcAft>
                      </a:pPr>
                      <a:r>
                        <a:rPr lang="en-GB" sz="1100" dirty="0">
                          <a:effectLst/>
                        </a:rPr>
                        <a:t>3</a:t>
                      </a:r>
                      <a:endParaRPr lang="en-GB" sz="1000" dirty="0">
                        <a:solidFill>
                          <a:srgbClr val="000000"/>
                        </a:solidFill>
                        <a:effectLst/>
                        <a:latin typeface="Calibri"/>
                        <a:ea typeface="Calibri"/>
                        <a:cs typeface="Times New Roman"/>
                      </a:endParaRPr>
                    </a:p>
                  </a:txBody>
                  <a:tcPr marL="54540" marR="54540" marT="0" marB="0" anchor="ctr">
                    <a:solidFill>
                      <a:srgbClr val="3399FF"/>
                    </a:solidFill>
                  </a:tcPr>
                </a:tc>
                <a:tc>
                  <a:txBody>
                    <a:bodyPr/>
                    <a:lstStyle/>
                    <a:p>
                      <a:pPr algn="ctr">
                        <a:spcAft>
                          <a:spcPts val="0"/>
                        </a:spcAft>
                      </a:pPr>
                      <a:r>
                        <a:rPr lang="en-GB" sz="1100" dirty="0">
                          <a:effectLst/>
                        </a:rPr>
                        <a:t>4</a:t>
                      </a:r>
                      <a:endParaRPr lang="en-GB" sz="1000" dirty="0">
                        <a:solidFill>
                          <a:srgbClr val="000000"/>
                        </a:solidFill>
                        <a:effectLst/>
                        <a:latin typeface="Calibri"/>
                        <a:ea typeface="Calibri"/>
                        <a:cs typeface="Times New Roman"/>
                      </a:endParaRPr>
                    </a:p>
                  </a:txBody>
                  <a:tcPr marL="54540" marR="54540" marT="0" marB="0" anchor="ctr">
                    <a:solidFill>
                      <a:srgbClr val="0066FF"/>
                    </a:solidFill>
                  </a:tcPr>
                </a:tc>
                <a:tc>
                  <a:txBody>
                    <a:bodyPr/>
                    <a:lstStyle/>
                    <a:p>
                      <a:pPr algn="ctr">
                        <a:spcAft>
                          <a:spcPts val="0"/>
                        </a:spcAft>
                      </a:pPr>
                      <a:r>
                        <a:rPr lang="en-GB" sz="1100" dirty="0">
                          <a:effectLst/>
                        </a:rPr>
                        <a:t>5</a:t>
                      </a:r>
                      <a:endParaRPr lang="en-GB" sz="1000" dirty="0">
                        <a:solidFill>
                          <a:srgbClr val="000000"/>
                        </a:solidFill>
                        <a:effectLst/>
                        <a:latin typeface="Calibri"/>
                        <a:ea typeface="Calibri"/>
                        <a:cs typeface="Times New Roman"/>
                      </a:endParaRPr>
                    </a:p>
                  </a:txBody>
                  <a:tcPr marL="54540" marR="54540" marT="0" marB="0" anchor="ctr">
                    <a:solidFill>
                      <a:srgbClr val="3333FF"/>
                    </a:solidFill>
                  </a:tcPr>
                </a:tc>
                <a:tc>
                  <a:txBody>
                    <a:bodyPr/>
                    <a:lstStyle/>
                    <a:p>
                      <a:pPr algn="ctr">
                        <a:spcAft>
                          <a:spcPts val="0"/>
                        </a:spcAft>
                      </a:pPr>
                      <a:r>
                        <a:rPr lang="it-IT" sz="1100" noProof="0" dirty="0">
                          <a:effectLst/>
                        </a:rPr>
                        <a:t>Proposte di miglioramento</a:t>
                      </a:r>
                      <a:endParaRPr lang="it-IT" sz="1000" noProof="0" dirty="0">
                        <a:solidFill>
                          <a:srgbClr val="000000"/>
                        </a:solidFill>
                        <a:effectLst/>
                        <a:latin typeface="Calibri"/>
                        <a:ea typeface="Calibri"/>
                        <a:cs typeface="Times New Roman"/>
                      </a:endParaRPr>
                    </a:p>
                  </a:txBody>
                  <a:tcPr marL="54540" marR="54540" marT="0" marB="0" anchor="ctr">
                    <a:solidFill>
                      <a:srgbClr val="CCECFF"/>
                    </a:solidFill>
                  </a:tcPr>
                </a:tc>
                <a:extLst>
                  <a:ext uri="{0D108BD9-81ED-4DB2-BD59-A6C34878D82A}">
                    <a16:rowId xmlns:a16="http://schemas.microsoft.com/office/drawing/2014/main" val="10000"/>
                  </a:ext>
                </a:extLst>
              </a:tr>
              <a:tr h="436318">
                <a:tc>
                  <a:txBody>
                    <a:bodyPr/>
                    <a:lstStyle/>
                    <a:p>
                      <a:pPr>
                        <a:spcAft>
                          <a:spcPts val="0"/>
                        </a:spcAft>
                      </a:pPr>
                      <a:r>
                        <a:rPr lang="en-GB" sz="1000" dirty="0">
                          <a:effectLst/>
                        </a:rPr>
                        <a:t> </a:t>
                      </a:r>
                    </a:p>
                    <a:p>
                      <a:pPr>
                        <a:spcAft>
                          <a:spcPts val="0"/>
                        </a:spcAft>
                      </a:pPr>
                      <a:r>
                        <a:rPr lang="en-GB" sz="1000" dirty="0">
                          <a:effectLst/>
                        </a:rPr>
                        <a:t> </a:t>
                      </a:r>
                    </a:p>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1"/>
                  </a:ext>
                </a:extLst>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2"/>
                  </a:ext>
                </a:extLst>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3"/>
                  </a:ext>
                </a:extLst>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4"/>
                  </a:ext>
                </a:extLst>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5"/>
                  </a:ext>
                </a:extLst>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6"/>
                  </a:ext>
                </a:extLst>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7"/>
                  </a:ext>
                </a:extLst>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8"/>
                  </a:ext>
                </a:extLst>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09"/>
                  </a:ext>
                </a:extLst>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10"/>
                  </a:ext>
                </a:extLst>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extLst>
                  <a:ext uri="{0D108BD9-81ED-4DB2-BD59-A6C34878D82A}">
                    <a16:rowId xmlns:a16="http://schemas.microsoft.com/office/drawing/2014/main" val="10011"/>
                  </a:ext>
                </a:extLst>
              </a:tr>
            </a:tbl>
          </a:graphicData>
        </a:graphic>
      </p:graphicFrame>
      <p:sp>
        <p:nvSpPr>
          <p:cNvPr id="3" name="Rettangolo 2"/>
          <p:cNvSpPr/>
          <p:nvPr/>
        </p:nvSpPr>
        <p:spPr>
          <a:xfrm>
            <a:off x="5893266" y="1716394"/>
            <a:ext cx="2475644" cy="1384995"/>
          </a:xfrm>
          <a:prstGeom prst="rect">
            <a:avLst/>
          </a:prstGeom>
        </p:spPr>
        <p:txBody>
          <a:bodyPr wrap="square">
            <a:spAutoFit/>
          </a:bodyPr>
          <a:lstStyle/>
          <a:p>
            <a:r>
              <a:rPr lang="it-IT" b="1" i="1" dirty="0"/>
              <a:t>Votazioni</a:t>
            </a:r>
          </a:p>
          <a:p>
            <a:r>
              <a:rPr lang="it-IT" dirty="0"/>
              <a:t>1 = totalmente insufficienti</a:t>
            </a:r>
          </a:p>
          <a:p>
            <a:r>
              <a:rPr lang="it-IT" dirty="0"/>
              <a:t>2 = insufficienti</a:t>
            </a:r>
          </a:p>
          <a:p>
            <a:r>
              <a:rPr lang="it-IT" dirty="0"/>
              <a:t>3 = accettabile (standard)</a:t>
            </a:r>
          </a:p>
          <a:p>
            <a:r>
              <a:rPr lang="it-IT" dirty="0"/>
              <a:t>4 = buono ed appropriato</a:t>
            </a:r>
          </a:p>
          <a:p>
            <a:r>
              <a:rPr lang="it-IT" dirty="0"/>
              <a:t>5 = molto buono - eccellente</a:t>
            </a:r>
          </a:p>
        </p:txBody>
      </p:sp>
    </p:spTree>
    <p:extLst>
      <p:ext uri="{BB962C8B-B14F-4D97-AF65-F5344CB8AC3E}">
        <p14:creationId xmlns:p14="http://schemas.microsoft.com/office/powerpoint/2010/main" val="316151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6" name="Shape 263"/>
          <p:cNvSpPr txBox="1">
            <a:spLocks/>
          </p:cNvSpPr>
          <p:nvPr/>
        </p:nvSpPr>
        <p:spPr>
          <a:xfrm>
            <a:off x="751322" y="18372"/>
            <a:ext cx="7761600" cy="12921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 dirty="0"/>
              <a:t>Percorso per un progetto di vita</a:t>
            </a:r>
          </a:p>
          <a:p>
            <a:r>
              <a:rPr lang="en" dirty="0"/>
              <a:t>MATRICE DI SINTESI</a:t>
            </a:r>
          </a:p>
        </p:txBody>
      </p:sp>
      <p:graphicFrame>
        <p:nvGraphicFramePr>
          <p:cNvPr id="7" name="Diagramma 6"/>
          <p:cNvGraphicFramePr/>
          <p:nvPr>
            <p:extLst>
              <p:ext uri="{D42A27DB-BD31-4B8C-83A1-F6EECF244321}">
                <p14:modId xmlns:p14="http://schemas.microsoft.com/office/powerpoint/2010/main" val="2824614887"/>
              </p:ext>
            </p:extLst>
          </p:nvPr>
        </p:nvGraphicFramePr>
        <p:xfrm>
          <a:off x="549986" y="1929468"/>
          <a:ext cx="4819694" cy="435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val="2081160053"/>
              </p:ext>
            </p:extLst>
          </p:nvPr>
        </p:nvGraphicFramePr>
        <p:xfrm>
          <a:off x="4815281" y="1635853"/>
          <a:ext cx="4259203" cy="1308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293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Grazie!</a:t>
            </a: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7" name="Textfeld 2"/>
          <p:cNvSpPr txBox="1"/>
          <p:nvPr/>
        </p:nvSpPr>
        <p:spPr>
          <a:xfrm>
            <a:off x="0" y="5517496"/>
            <a:ext cx="6650609" cy="118494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it-IT" sz="1100" dirty="0"/>
              <a:t>Questo progetto è stato finanziato con il sostegno della Commissione europea. </a:t>
            </a:r>
          </a:p>
          <a:p>
            <a:endParaRPr lang="it-IT" sz="800" dirty="0"/>
          </a:p>
          <a:p>
            <a:r>
              <a:rPr lang="it-IT" sz="1100" dirty="0"/>
              <a:t>Questo documento riflette solo le opinioni dell'autore e la Commissione non può essere ritenuta responsabile per qualsiasi uso che potrebbe essere fatto delle informazioni contenute nel presente documento.</a:t>
            </a:r>
          </a:p>
          <a:p>
            <a:endParaRPr lang="en-GB" sz="800" dirty="0"/>
          </a:p>
          <a:p>
            <a:r>
              <a:rPr lang="it-IT" sz="1100" dirty="0"/>
              <a:t>Progetto Numero</a:t>
            </a:r>
            <a:r>
              <a:rPr lang="en-GB" sz="1100" dirty="0"/>
              <a:t>: 2017-1-FR01-KA204-037126</a:t>
            </a:r>
            <a:endParaRPr lang="de-AT" sz="1100" dirty="0"/>
          </a:p>
        </p:txBody>
      </p:sp>
    </p:spTree>
    <p:extLst>
      <p:ext uri="{BB962C8B-B14F-4D97-AF65-F5344CB8AC3E}">
        <p14:creationId xmlns:p14="http://schemas.microsoft.com/office/powerpoint/2010/main" val="408511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a:t>Fasi di transizione</a:t>
            </a:r>
          </a:p>
        </p:txBody>
      </p:sp>
      <p:grpSp>
        <p:nvGrpSpPr>
          <p:cNvPr id="117" name="Shape 117"/>
          <p:cNvGrpSpPr/>
          <p:nvPr/>
        </p:nvGrpSpPr>
        <p:grpSpPr>
          <a:xfrm>
            <a:off x="5433020" y="1872641"/>
            <a:ext cx="3098584" cy="3034151"/>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1026" name="Picture 2" descr="Risultati immagini per free images about life tran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8" y="1872641"/>
            <a:ext cx="5345135" cy="3563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Transition Plan Transform Evolve Workflow Diagram 3d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967" y="2298539"/>
            <a:ext cx="2324909" cy="2195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a:t>Valori e conoscenze di base</a:t>
            </a:r>
          </a:p>
        </p:txBody>
      </p:sp>
      <p:sp>
        <p:nvSpPr>
          <p:cNvPr id="2" name="TextBox 1"/>
          <p:cNvSpPr txBox="1"/>
          <p:nvPr/>
        </p:nvSpPr>
        <p:spPr>
          <a:xfrm>
            <a:off x="880844" y="2687019"/>
            <a:ext cx="7239699" cy="3293209"/>
          </a:xfrm>
          <a:prstGeom prst="rect">
            <a:avLst/>
          </a:prstGeom>
          <a:noFill/>
        </p:spPr>
        <p:txBody>
          <a:bodyPr wrap="square" rtlCol="0" anchor="ctr">
            <a:spAutoFit/>
          </a:bodyPr>
          <a:lstStyle/>
          <a:p>
            <a:pPr algn="ctr"/>
            <a:r>
              <a:rPr lang="it-IT" sz="1600" dirty="0"/>
              <a:t>[..] L'esperienza dimostra che le politiche di integrazione funzionano meglio quando sono progettate per garantire sistemi coerenti che facilitino la partecipazione e l'emancipazione per tutti nella società - cittadini di paesi terzi e comunità in cui si stabiliscono. Ciò significa che l'integrazione dovrebbe andare oltre la partecipazione al mercato del lavoro e padroneggiare la lingua del paese ospitante: l'integrazione è più efficace quando è ancorata a ciò che significa vivere in diverse società europee. [...]</a:t>
            </a:r>
            <a:br>
              <a:rPr lang="it-IT" sz="1600" dirty="0"/>
            </a:br>
            <a:br>
              <a:rPr lang="it-IT" sz="1600" dirty="0"/>
            </a:br>
            <a:r>
              <a:rPr lang="it-IT" sz="1600" dirty="0"/>
              <a:t>[..] L'integrazione riuscita è un processo che avviene nel tempo, ma soprattutto in molte aree politiche diverse.</a:t>
            </a:r>
            <a:br>
              <a:rPr lang="it-IT" sz="1600" dirty="0"/>
            </a:br>
            <a:br>
              <a:rPr lang="it-IT" sz="1600" dirty="0"/>
            </a:br>
            <a:r>
              <a:rPr lang="it-IT" sz="1600" dirty="0"/>
              <a:t>per esempio: istruzione, occupazione, imprenditorialità, cultura</a:t>
            </a:r>
            <a:br>
              <a:rPr lang="it-IT" sz="1600" dirty="0"/>
            </a:br>
            <a:r>
              <a:rPr lang="it-IT" sz="1600" dirty="0"/>
              <a:t>e in diversi contesti. [...]</a:t>
            </a:r>
            <a:endParaRPr lang="en-GB" sz="1600" dirty="0"/>
          </a:p>
        </p:txBody>
      </p:sp>
      <p:sp>
        <p:nvSpPr>
          <p:cNvPr id="3" name="CasellaDiTesto 2"/>
          <p:cNvSpPr txBox="1"/>
          <p:nvPr/>
        </p:nvSpPr>
        <p:spPr>
          <a:xfrm>
            <a:off x="805343" y="1715020"/>
            <a:ext cx="7315200" cy="646331"/>
          </a:xfrm>
          <a:prstGeom prst="rect">
            <a:avLst/>
          </a:prstGeom>
          <a:noFill/>
        </p:spPr>
        <p:txBody>
          <a:bodyPr wrap="square" rtlCol="0">
            <a:spAutoFit/>
          </a:bodyPr>
          <a:lstStyle/>
          <a:p>
            <a:r>
              <a:rPr lang="it-IT" sz="1800" dirty="0"/>
              <a:t>Priorità chiave del piano d'azione sull'integrazione dei cittadini di paesi terzi, Bruxelles, 7.6.2016 COM (2016) 377 </a:t>
            </a:r>
            <a:r>
              <a:rPr lang="it-IT" sz="1800" dirty="0" err="1"/>
              <a:t>final</a:t>
            </a:r>
            <a:endParaRPr lang="en-GB" dirty="0"/>
          </a:p>
        </p:txBody>
      </p:sp>
    </p:spTree>
    <p:extLst>
      <p:ext uri="{BB962C8B-B14F-4D97-AF65-F5344CB8AC3E}">
        <p14:creationId xmlns:p14="http://schemas.microsoft.com/office/powerpoint/2010/main" val="396427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9" name="Shape 89"/>
          <p:cNvGrpSpPr/>
          <p:nvPr/>
        </p:nvGrpSpPr>
        <p:grpSpPr>
          <a:xfrm>
            <a:off x="2847741" y="662731"/>
            <a:ext cx="2612772" cy="2724766"/>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2052" name="Picture 4" descr="Stickies, Post-It, Elenco,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95" y="4044625"/>
            <a:ext cx="2968002" cy="19786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elta, Freccia, Punto Interroga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105" y="1005245"/>
            <a:ext cx="3460080" cy="1947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ducazione Degli Adulti, Invia, 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627" y="2682286"/>
            <a:ext cx="2972964" cy="1562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lfabeto, Scuola Materna, Rudimen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57" y="2682285"/>
            <a:ext cx="2339222" cy="1562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a:t>Orientamento e apprendimento</a:t>
            </a:r>
            <a:br>
              <a:rPr lang="en" dirty="0"/>
            </a:br>
            <a:r>
              <a:rPr lang="en" dirty="0"/>
              <a:t>permanenti</a:t>
            </a:r>
          </a:p>
        </p:txBody>
      </p:sp>
      <p:pic>
        <p:nvPicPr>
          <p:cNvPr id="5122" name="Picture 2" descr="Segno, Direzione, Bambini, Carino, Verni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38" y="1686186"/>
            <a:ext cx="2772981" cy="50417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111" y="2094821"/>
            <a:ext cx="25527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931070" y="3275112"/>
            <a:ext cx="3770851" cy="523220"/>
          </a:xfrm>
          <a:prstGeom prst="rect">
            <a:avLst/>
          </a:prstGeom>
        </p:spPr>
        <p:txBody>
          <a:bodyPr wrap="square">
            <a:spAutoFit/>
          </a:bodyPr>
          <a:lstStyle/>
          <a:p>
            <a:r>
              <a:rPr lang="en-GB" dirty="0">
                <a:hlinkClick r:id="rId5"/>
              </a:rPr>
              <a:t>http://www.cedefop.europa.eu/en/events-and-projects/projects/lifelong-guidance</a:t>
            </a:r>
            <a:r>
              <a:rPr lang="en-GB" dirty="0"/>
              <a:t> </a:t>
            </a:r>
          </a:p>
        </p:txBody>
      </p:sp>
      <p:sp>
        <p:nvSpPr>
          <p:cNvPr id="3" name="Rettangolo 2"/>
          <p:cNvSpPr/>
          <p:nvPr/>
        </p:nvSpPr>
        <p:spPr>
          <a:xfrm>
            <a:off x="5025475" y="4491516"/>
            <a:ext cx="3169457" cy="523220"/>
          </a:xfrm>
          <a:prstGeom prst="rect">
            <a:avLst/>
          </a:prstGeom>
        </p:spPr>
        <p:txBody>
          <a:bodyPr wrap="none">
            <a:spAutoFit/>
          </a:bodyPr>
          <a:lstStyle/>
          <a:p>
            <a:r>
              <a:rPr lang="it-IT" dirty="0"/>
              <a:t>Vedi anche:</a:t>
            </a:r>
          </a:p>
          <a:p>
            <a:r>
              <a:rPr lang="it-IT" dirty="0">
                <a:hlinkClick r:id="rId6"/>
              </a:rPr>
              <a:t>http://www.istruzione.it/orientamento/</a:t>
            </a:r>
            <a:r>
              <a:rPr lang="it-IT"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339656"/>
            <a:ext cx="7761600" cy="830706"/>
          </a:xfrm>
          <a:prstGeom prst="rect">
            <a:avLst/>
          </a:prstGeom>
        </p:spPr>
        <p:txBody>
          <a:bodyPr wrap="square" lIns="91425" tIns="91425" rIns="91425" bIns="91425" anchor="b" anchorCtr="0">
            <a:noAutofit/>
          </a:bodyPr>
          <a:lstStyle/>
          <a:p>
            <a:pPr lvl="0"/>
            <a:r>
              <a:rPr lang="it-IT" sz="2300" dirty="0"/>
              <a:t>Conoscenza della lingua straniera e </a:t>
            </a:r>
            <a:br>
              <a:rPr lang="it-IT" sz="2300" dirty="0"/>
            </a:br>
            <a:r>
              <a:rPr lang="it-IT" sz="2300" dirty="0"/>
              <a:t>Comunità per l'educazione degli adulti</a:t>
            </a:r>
            <a:endParaRPr lang="en" sz="2300" dirty="0"/>
          </a:p>
        </p:txBody>
      </p:sp>
      <p:sp>
        <p:nvSpPr>
          <p:cNvPr id="6" name="Rettangolo 5"/>
          <p:cNvSpPr/>
          <p:nvPr/>
        </p:nvSpPr>
        <p:spPr>
          <a:xfrm>
            <a:off x="1473051" y="6108232"/>
            <a:ext cx="3709670" cy="261610"/>
          </a:xfrm>
          <a:prstGeom prst="rect">
            <a:avLst/>
          </a:prstGeom>
        </p:spPr>
        <p:txBody>
          <a:bodyPr wrap="none">
            <a:spAutoFit/>
          </a:bodyPr>
          <a:lstStyle/>
          <a:p>
            <a:r>
              <a:rPr lang="it-IT" sz="1100" b="1" i="1" u="sng" kern="1200" dirty="0">
                <a:solidFill>
                  <a:schemeClr val="tx1"/>
                </a:solidFill>
                <a:hlinkClick r:id="rId3"/>
              </a:rPr>
              <a:t>http://lllplatform.eu/policy-areas/inclusive-education/</a:t>
            </a:r>
            <a:endParaRPr lang="en-GB" sz="1100" b="1" i="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306" y="4911607"/>
            <a:ext cx="28003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691200" y="1670611"/>
            <a:ext cx="5810268" cy="307777"/>
          </a:xfrm>
          <a:prstGeom prst="rect">
            <a:avLst/>
          </a:prstGeom>
        </p:spPr>
        <p:txBody>
          <a:bodyPr wrap="square">
            <a:spAutoFit/>
          </a:bodyPr>
          <a:lstStyle/>
          <a:p>
            <a:r>
              <a:rPr lang="en-GB" sz="1100" b="1" i="1" u="sng" dirty="0">
                <a:hlinkClick r:id="rId5"/>
              </a:rPr>
              <a:t>https://europass.cedefop.europa.eu/it/resources/european-language-levels-cefr/</a:t>
            </a:r>
            <a:r>
              <a:rPr lang="en-GB" b="1" i="1" u="sng" dirty="0"/>
              <a:t> </a:t>
            </a:r>
          </a:p>
        </p:txBody>
      </p:sp>
      <p:pic>
        <p:nvPicPr>
          <p:cNvPr id="6149" name="Picture 5" descr="Risultati immagi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533" y="1966865"/>
            <a:ext cx="2857500"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604582" y="4776741"/>
            <a:ext cx="2876108" cy="261610"/>
          </a:xfrm>
          <a:prstGeom prst="rect">
            <a:avLst/>
          </a:prstGeom>
        </p:spPr>
        <p:txBody>
          <a:bodyPr wrap="none">
            <a:spAutoFit/>
          </a:bodyPr>
          <a:lstStyle/>
          <a:p>
            <a:r>
              <a:rPr lang="en-GB" sz="1100" b="1" i="1" u="sng" dirty="0">
                <a:hlinkClick r:id="rId7"/>
              </a:rPr>
              <a:t>https://ec.europa.eu/epale/it/home-page</a:t>
            </a:r>
            <a:r>
              <a:rPr lang="en-GB" sz="1100" b="1" i="1" u="sng" dirty="0"/>
              <a:t> </a:t>
            </a:r>
          </a:p>
        </p:txBody>
      </p:sp>
      <p:sp>
        <p:nvSpPr>
          <p:cNvPr id="2" name="CasellaDiTesto 1"/>
          <p:cNvSpPr txBox="1"/>
          <p:nvPr/>
        </p:nvSpPr>
        <p:spPr>
          <a:xfrm>
            <a:off x="838899" y="1978388"/>
            <a:ext cx="3627916" cy="307777"/>
          </a:xfrm>
          <a:prstGeom prst="rect">
            <a:avLst/>
          </a:prstGeom>
          <a:noFill/>
        </p:spPr>
        <p:txBody>
          <a:bodyPr wrap="none" rtlCol="0">
            <a:spAutoFit/>
          </a:bodyPr>
          <a:lstStyle/>
          <a:p>
            <a:r>
              <a:rPr lang="it-IT" dirty="0"/>
              <a:t>Sono 6 i livelli europei delle lingue straniere</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99" y="2439636"/>
            <a:ext cx="3868965" cy="246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0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a:t>Europass e il Quadro Europeo</a:t>
            </a:r>
            <a:br>
              <a:rPr lang="en" dirty="0"/>
            </a:br>
            <a:r>
              <a:rPr lang="en" dirty="0"/>
              <a:t>delle Qualificazioni</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70" y="1848922"/>
            <a:ext cx="3666998" cy="1060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762040" y="3158898"/>
            <a:ext cx="2651688" cy="261610"/>
          </a:xfrm>
          <a:prstGeom prst="rect">
            <a:avLst/>
          </a:prstGeom>
        </p:spPr>
        <p:txBody>
          <a:bodyPr wrap="none">
            <a:spAutoFit/>
          </a:bodyPr>
          <a:lstStyle/>
          <a:p>
            <a:r>
              <a:rPr lang="en-GB" sz="1100" b="1" i="1" u="sng" dirty="0">
                <a:hlinkClick r:id="rId4"/>
              </a:rPr>
              <a:t>https://europass.cedefop.europa.eu/</a:t>
            </a:r>
            <a:r>
              <a:rPr lang="en-GB" sz="1100" b="1" i="1" dirty="0"/>
              <a:t> </a:t>
            </a:r>
            <a:endParaRPr lang="en-GB" sz="1100" b="1" i="1" u="sng" dirty="0"/>
          </a:p>
        </p:txBody>
      </p:sp>
      <p:pic>
        <p:nvPicPr>
          <p:cNvPr id="7172" name="Picture 4" descr="http://www.cedefop.europa.eu/files/images/EQF-PICTURE_rdax_250x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403" y="2622346"/>
            <a:ext cx="2090727" cy="7610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41" y="3002859"/>
            <a:ext cx="4858584" cy="25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821960" y="4367016"/>
            <a:ext cx="3271702" cy="523220"/>
          </a:xfrm>
          <a:prstGeom prst="rect">
            <a:avLst/>
          </a:prstGeom>
        </p:spPr>
        <p:txBody>
          <a:bodyPr wrap="square">
            <a:spAutoFit/>
          </a:bodyPr>
          <a:lstStyle/>
          <a:p>
            <a:r>
              <a:rPr lang="it-IT" dirty="0">
                <a:hlinkClick r:id="rId7"/>
              </a:rPr>
              <a:t>http://europalavoro.lavoro.gov.it/EuropaLavoro/Notizie/1662-</a:t>
            </a:r>
            <a:r>
              <a:rPr lang="it-IT" dirty="0"/>
              <a:t> </a:t>
            </a:r>
          </a:p>
        </p:txBody>
      </p:sp>
    </p:spTree>
    <p:extLst>
      <p:ext uri="{BB962C8B-B14F-4D97-AF65-F5344CB8AC3E}">
        <p14:creationId xmlns:p14="http://schemas.microsoft.com/office/powerpoint/2010/main" val="394355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a:t>Validazione degli apprendimenti</a:t>
            </a:r>
          </a:p>
        </p:txBody>
      </p:sp>
      <p:sp>
        <p:nvSpPr>
          <p:cNvPr id="4" name="CasellaDiTesto 3"/>
          <p:cNvSpPr txBox="1"/>
          <p:nvPr/>
        </p:nvSpPr>
        <p:spPr>
          <a:xfrm>
            <a:off x="3465670" y="1513280"/>
            <a:ext cx="4810932" cy="461665"/>
          </a:xfrm>
          <a:prstGeom prst="rect">
            <a:avLst/>
          </a:prstGeom>
          <a:noFill/>
        </p:spPr>
        <p:txBody>
          <a:bodyPr wrap="none" rtlCol="0">
            <a:spAutoFit/>
          </a:bodyPr>
          <a:lstStyle/>
          <a:p>
            <a:r>
              <a:rPr lang="en" sz="2400" b="1" dirty="0"/>
              <a:t>Un diritto per tutti i/le cittadini/e</a:t>
            </a:r>
            <a:endParaRPr lang="en-GB" sz="2300" b="1" dirty="0"/>
          </a:p>
        </p:txBody>
      </p:sp>
      <p:graphicFrame>
        <p:nvGraphicFramePr>
          <p:cNvPr id="2" name="Diagramma 1"/>
          <p:cNvGraphicFramePr/>
          <p:nvPr>
            <p:extLst>
              <p:ext uri="{D42A27DB-BD31-4B8C-83A1-F6EECF244321}">
                <p14:modId xmlns:p14="http://schemas.microsoft.com/office/powerpoint/2010/main" val="2774922136"/>
              </p:ext>
            </p:extLst>
          </p:nvPr>
        </p:nvGraphicFramePr>
        <p:xfrm>
          <a:off x="1524000" y="2298582"/>
          <a:ext cx="4574796" cy="3162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arrotondato 4"/>
          <p:cNvSpPr/>
          <p:nvPr/>
        </p:nvSpPr>
        <p:spPr>
          <a:xfrm>
            <a:off x="5106586" y="4672668"/>
            <a:ext cx="866374" cy="62917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u="sng" dirty="0"/>
              <a:t>Documento di </a:t>
            </a:r>
            <a:r>
              <a:rPr lang="it-IT" sz="700" b="1" u="sng" dirty="0"/>
              <a:t>Certificazione</a:t>
            </a:r>
            <a:endParaRPr lang="it-IT" sz="700" dirty="0"/>
          </a:p>
        </p:txBody>
      </p:sp>
      <p:sp>
        <p:nvSpPr>
          <p:cNvPr id="6" name="Rettangolo arrotondato 5"/>
          <p:cNvSpPr/>
          <p:nvPr/>
        </p:nvSpPr>
        <p:spPr>
          <a:xfrm>
            <a:off x="5106585" y="3967918"/>
            <a:ext cx="866375" cy="62078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Sostenere la prova d’esame</a:t>
            </a:r>
          </a:p>
        </p:txBody>
      </p:sp>
      <p:sp>
        <p:nvSpPr>
          <p:cNvPr id="7" name="Rettangolo arrotondato 6"/>
          <p:cNvSpPr/>
          <p:nvPr/>
        </p:nvSpPr>
        <p:spPr>
          <a:xfrm>
            <a:off x="5106585" y="3246539"/>
            <a:ext cx="866375" cy="62078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t>Prepararsi per la valutazione</a:t>
            </a:r>
          </a:p>
        </p:txBody>
      </p:sp>
      <p:graphicFrame>
        <p:nvGraphicFramePr>
          <p:cNvPr id="8" name="Diagramma 7"/>
          <p:cNvGraphicFramePr/>
          <p:nvPr>
            <p:extLst>
              <p:ext uri="{D42A27DB-BD31-4B8C-83A1-F6EECF244321}">
                <p14:modId xmlns:p14="http://schemas.microsoft.com/office/powerpoint/2010/main" val="2139369462"/>
              </p:ext>
            </p:extLst>
          </p:nvPr>
        </p:nvGraphicFramePr>
        <p:xfrm>
          <a:off x="1291905" y="2002465"/>
          <a:ext cx="4915948" cy="3930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28" name="Picture 4" descr="Free stock photo of woman, girl, young,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28" y="2869035"/>
            <a:ext cx="28384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a:t>I servizi pubblici per l’impiego</a:t>
            </a:r>
          </a:p>
        </p:txBody>
      </p:sp>
      <p:pic>
        <p:nvPicPr>
          <p:cNvPr id="1026" name="Picture 2" descr="Free stock photo of woman, working, girl, indu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394" y="1486949"/>
            <a:ext cx="3419406" cy="2279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oup of People at Music Conc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86948"/>
            <a:ext cx="2931574" cy="1965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man in Black Tank Shirt Facing a Black Laptop Computer on Brown Wooden Round 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174" y="4146259"/>
            <a:ext cx="2772182" cy="18481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ock photo, airplane, working, female, aircraft, worker, mechanic, woman, mechanical, job, student, college, african-american, real-women, girl-power, college-students, real-woman, college-student, trade-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537" y="4496499"/>
            <a:ext cx="3586758" cy="2017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1971</TotalTime>
  <Words>1531</Words>
  <Application>Microsoft Office PowerPoint</Application>
  <PresentationFormat>Presentazione su schermo (4:3)</PresentationFormat>
  <Paragraphs>181</Paragraphs>
  <Slides>13</Slides>
  <Notes>13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Montserrat</vt:lpstr>
      <vt:lpstr>Calibri</vt:lpstr>
      <vt:lpstr>EngagePowerpoint Template</vt:lpstr>
      <vt:lpstr>Percorso per un progetto di vita</vt:lpstr>
      <vt:lpstr>Fasi di transizione</vt:lpstr>
      <vt:lpstr>Valori e conoscenze di base</vt:lpstr>
      <vt:lpstr>Presentazione standard di PowerPoint</vt:lpstr>
      <vt:lpstr>Orientamento e apprendimento permanenti</vt:lpstr>
      <vt:lpstr>Conoscenza della lingua straniera e  Comunità per l'educazione degli adulti</vt:lpstr>
      <vt:lpstr>Europass e il Quadro Europeo delle Qualificazioni</vt:lpstr>
      <vt:lpstr>Validazione degli apprendimenti</vt:lpstr>
      <vt:lpstr>I servizi pubblici per l’impiego</vt:lpstr>
      <vt:lpstr>L’imprenditorialità delle donne</vt:lpstr>
      <vt:lpstr>Griglia Percorso per  un progetto di vita</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62</cp:revision>
  <dcterms:created xsi:type="dcterms:W3CDTF">2017-10-27T16:23:16Z</dcterms:created>
  <dcterms:modified xsi:type="dcterms:W3CDTF">2019-09-25T20:36:47Z</dcterms:modified>
</cp:coreProperties>
</file>