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7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00"/>
    <a:srgbClr val="6699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 varScale="1">
        <p:scale>
          <a:sx n="72" d="100"/>
          <a:sy n="72" d="100"/>
        </p:scale>
        <p:origin x="176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Questa risorsa educativa ha lo scopo di fornire alle partecipanti informazioni su come accedere alle opportunità all'interno delle loro comunità, che sosterranno nello sviluppo di nuove competenze e nella creazione di reti. Ci sono occasioni di volontariato in un’ampia varietà di ambiti, che vanno dal benessere degli animali al benessere della comunità, e sono rivolte a chiunque voglia condividere le proprie esperienze precedenti, imparare nuove competenze e interagire con più persone.</a:t>
            </a:r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giornali locali, le newsletter della comunità e le stazioni radio sono buone fonti di informazioni sulle attività e sui gruppi presenti localmente.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Molti di questi operano anche su base volontaria, quindi, oltre a fornire informazioni sui gruppi che potrebbero essere alla ricerca di aiuto, potrebbero essere anche loro stessi alla ricerca di volontari per i propri servizi.</a:t>
            </a: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centri comunitari, i centri sanitari e le parrocchie sono buoni punti di contatto per ottenere informazioni sulla comunità e sono spesso utili nel collegare persone con incontri e la partecipazione ad attività locali.</a:t>
            </a: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Impegnarsi nel volontariato o nel contribuire in qualsiasi modo alla tua comunità locale è appagante e vantaggioso per tutti.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Alcuni potrebbero considerare il volontariato come dare il tuo tempo ed energia gratuitamente, ma ci sono numerosi vantaggi associati con il volontariato o con il diventare attiva nella tua comunità. Oltre al fatto di "sentirsi bene" nell’assistere un'organizzazione o nel migliorare il tuo quartiere, puoi acquisire una maggiore consapevolezza dei tuoi luoghi, aumentare la tua cerchia sociale, condividere competenze e svilupparne di nuove e migliorare le tue referenze di occupabilità. Il volontariato ha anche dimostrato di avere un impatto positivo sulla propria salute mentale.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Quindi, da dove iniziare se il volontariato o lo sviluppo della comunità sono per te una novità?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 alle aree di volontariato che ti interessano. Potresti lavorare con un particolare gruppo di persone, ad esempio: bambini, giovani, persone con bisogni speciali, comunità lgbt o migranti, oppure, potresti essere interessata a cause particolari come i diritti umani, il benessere degli animali o la solidarietà verso i senzatetto.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 un elenco delle abilità che vuoi offrire. Queste potrebbero essere abilità pratiche, ma dovrebbero anche includere competenze trasversali, che sono le attitudini personali che ti aiutano a interagire efficacemente con le persone. Si tratta di una risorsa indispensabile quando si lavora nel settore dello sviluppo volontario o comunitario.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 fattori come il tempo che hai a disposizione, l'accesso ai trasporti, se preferisci lavorare da solo o con gli altri e se sei interessata ad acquisire nuove competenze o preferisci lavorare nella tua area di competenza.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volta deciso con quale causa o gruppo vorresti lavorare, quali competenze hai da offrire e quali sono le tue circostanze particolari, puoi iniziare a cercare le opportunità disponibili.</a:t>
            </a:r>
          </a:p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Molte organizzazioni non governative e gruppi di comunità dispongono di siti web. Se c'è una particolare organizzazione che fa appello a voi, controlla il loro sito web in quanto spesso pubblicizzano la richiesta di volontariato on-line.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sono organizzazioni di volontariato e siti web nella maggior parte dei paesi che offrono eventuali opportunità di volontariato e spesso promuovono informazioni o eventi di formazione per coloro che sono interessati a diventare volontari.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 piattaforme sui social media, come Facebook, ospitano le pagine di associazioni di volontariato che spesso pubblicizzano richieste per ruoli specifici o forniscono informazioni sul volontariato. Puoi trovare anche pagine di comitati di quartiere in cui è possibile informarsi sulle opportunità di volontariato locale.</a:t>
            </a: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forum della community sono un buon posto per formulare domande sulle opportunità di volontariato o per ottenere informazioni sulle organizzazioni di beneficenza o di comunità che sono attive nella tua zona.</a:t>
            </a:r>
          </a:p>
          <a:p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molto importante non fornire informazioni personali a persone sconosciute online, e in particolare in un forum aperto, per evitare qualsiasi forma di abuso o furto di identità.</a:t>
            </a: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 sono un certo numero di posti nella vostra zona dove è possibile accedere alle informazioni sulle opportunità di impegno con la comunità.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biblioteche sono un luogo libero e utile per entrare in collegamento con le persone e per scoprire cosa sta succedendo nella comunità locale. La maggior parte delle biblioteche comunali avrà un elenco di organizzazioni locali con i loro dati di contatto e spesso facilitano incontri e workshop per questi gruppi. Puoi telefonare, scrivere, inviare e-mail all'organizzazione per informarti sulle opportunità di volontariato. È utile avere un CV o un elenco di competenze che puoi offrire. Alcune biblioteche dispongono di un centro informazioni della comunità in cui vengono pubblicizzate le richieste di volontariato.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t-IT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Controlla le scuole e le università locali dedicate all’istruzione per gli adulti o l’offerta di corsi per lo sviluppo personale. Si tratta di un modo ideale per collegarsi con persone con lo stesso orientamento o interesse, e per acquisire competenze che ti possono aiutare a trovare una opportunità di volontariato o di lavoro retribuito nell’ambito dello sviluppo di comunità oppure in Organizzazioni Non Governative.</a:t>
            </a:r>
          </a:p>
          <a:p>
            <a:pPr>
              <a:buNone/>
            </a:pPr>
            <a:endParaRPr lang="it-IT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Volontariato e sviluppo di comunità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dirty="0"/>
              <a:t>Media di comunità</a:t>
            </a:r>
          </a:p>
        </p:txBody>
      </p:sp>
      <p:pic>
        <p:nvPicPr>
          <p:cNvPr id="2" name="Picture 1" descr="newspapers-44444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36" y="1518895"/>
            <a:ext cx="3873753" cy="2560308"/>
          </a:xfrm>
          <a:prstGeom prst="rect">
            <a:avLst/>
          </a:prstGeom>
        </p:spPr>
      </p:pic>
      <p:pic>
        <p:nvPicPr>
          <p:cNvPr id="4" name="Picture 3" descr="microphone-2627991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5" y="3481289"/>
            <a:ext cx="3962464" cy="26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Centri religiosi comunitari</a:t>
            </a:r>
          </a:p>
        </p:txBody>
      </p:sp>
      <p:pic>
        <p:nvPicPr>
          <p:cNvPr id="2" name="Picture 1" descr="architecture-308276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74" y="1689790"/>
            <a:ext cx="4287910" cy="42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13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Vantaggi per tutti</a:t>
            </a:r>
          </a:p>
        </p:txBody>
      </p:sp>
      <p:pic>
        <p:nvPicPr>
          <p:cNvPr id="2" name="Picture 1" descr="grandstand-330930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32" y="1834357"/>
            <a:ext cx="5952620" cy="39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Grazie!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3279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Questo progetto è stato finanziato con il sostegno della Commissione europea.</a:t>
            </a:r>
          </a:p>
          <a:p>
            <a:r>
              <a:rPr lang="it-IT" sz="1100"/>
              <a:t>
Questo documento riflette le opinioni dell'autore e la Commissione non può essere ritenuta responsabile per qualsiasi uso possa essere fatto delle informazioni contenute nella presente pubblicazione. </a:t>
            </a:r>
            <a:r>
              <a:rPr lang="it-IT" sz="1100" dirty="0"/>
              <a:t>
</a:t>
            </a:r>
          </a:p>
          <a:p>
            <a:r>
              <a:rPr lang="it-IT" sz="1100" dirty="0"/>
              <a:t>Progetto Numero</a:t>
            </a:r>
            <a:r>
              <a:rPr lang="en-GB" sz="1100" dirty="0"/>
              <a:t>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210147"/>
            <a:ext cx="477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Tutte le fotografie per gentile concessione di </a:t>
            </a:r>
            <a:r>
              <a:rPr lang="en-US" dirty="0"/>
              <a:t>Pixabay.com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Vantaggi del volontariato</a:t>
            </a:r>
          </a:p>
        </p:txBody>
      </p:sp>
      <p:sp>
        <p:nvSpPr>
          <p:cNvPr id="2" name="Oval 1"/>
          <p:cNvSpPr/>
          <p:nvPr/>
        </p:nvSpPr>
        <p:spPr>
          <a:xfrm>
            <a:off x="3406105" y="2698307"/>
            <a:ext cx="2564976" cy="14613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/>
              <a:t>Benessere</a:t>
            </a:r>
          </a:p>
        </p:txBody>
      </p:sp>
      <p:sp>
        <p:nvSpPr>
          <p:cNvPr id="5" name="Oval 4"/>
          <p:cNvSpPr/>
          <p:nvPr/>
        </p:nvSpPr>
        <p:spPr>
          <a:xfrm>
            <a:off x="5914878" y="1921626"/>
            <a:ext cx="2828656" cy="12360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336600"/>
                </a:solidFill>
              </a:rPr>
              <a:t>Acquisire una preziosa esperienza di lavoro</a:t>
            </a:r>
          </a:p>
        </p:txBody>
      </p:sp>
      <p:sp>
        <p:nvSpPr>
          <p:cNvPr id="6" name="Oval 5"/>
          <p:cNvSpPr/>
          <p:nvPr/>
        </p:nvSpPr>
        <p:spPr>
          <a:xfrm>
            <a:off x="321836" y="1874486"/>
            <a:ext cx="2647175" cy="133028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/>
              <a:t>Conoscenza della vostra
area locale</a:t>
            </a:r>
            <a:endParaRPr lang="en-US" sz="1800" dirty="0"/>
          </a:p>
        </p:txBody>
      </p:sp>
      <p:sp>
        <p:nvSpPr>
          <p:cNvPr id="7" name="Oval 6"/>
          <p:cNvSpPr/>
          <p:nvPr/>
        </p:nvSpPr>
        <p:spPr>
          <a:xfrm>
            <a:off x="747865" y="4072599"/>
            <a:ext cx="2851085" cy="158891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>
                <a:solidFill>
                  <a:srgbClr val="336600"/>
                </a:solidFill>
              </a:rPr>
              <a:t>Fare nuove amicizie</a:t>
            </a:r>
            <a:endParaRPr lang="en-US" sz="1800" dirty="0">
              <a:solidFill>
                <a:srgbClr val="3366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22785" y="4041323"/>
            <a:ext cx="3012843" cy="14041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dirty="0"/>
              <a:t>Condividere le capacità e sviluppare nuove  competenze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476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it-IT" dirty="0"/>
              <a:t>Cosa ti appassiona?</a:t>
            </a:r>
          </a:p>
        </p:txBody>
      </p:sp>
      <p:pic>
        <p:nvPicPr>
          <p:cNvPr id="2" name="Picture 1" descr="shoes-124669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49" y="1733396"/>
            <a:ext cx="6241738" cy="41546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capacità possiedi</a:t>
            </a:r>
            <a:r>
              <a:rPr lang="en-GB" dirty="0"/>
              <a:t>?</a:t>
            </a:r>
          </a:p>
        </p:txBody>
      </p:sp>
      <p:pic>
        <p:nvPicPr>
          <p:cNvPr id="4" name="Picture 3" descr="skills-337115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90" y="2023826"/>
            <a:ext cx="7350910" cy="35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Altre cose da considerare</a:t>
            </a:r>
            <a:r>
              <a:rPr lang="mr-IN" dirty="0"/>
              <a:t>…</a:t>
            </a:r>
            <a:endParaRPr lang="en-GB" dirty="0"/>
          </a:p>
        </p:txBody>
      </p:sp>
      <p:pic>
        <p:nvPicPr>
          <p:cNvPr id="3" name="Shape 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2185" y="2312425"/>
            <a:ext cx="6799629" cy="2969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894F0E-9EE6-474B-95DD-1CC70B4A71FB}"/>
              </a:ext>
            </a:extLst>
          </p:cNvPr>
          <p:cNvSpPr txBox="1"/>
          <p:nvPr/>
        </p:nvSpPr>
        <p:spPr>
          <a:xfrm>
            <a:off x="1339701" y="2639810"/>
            <a:ext cx="143539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Disponibilità di tempo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57ABDD-F47D-41A5-AF16-9E545C58C6FE}"/>
              </a:ext>
            </a:extLst>
          </p:cNvPr>
          <p:cNvSpPr txBox="1"/>
          <p:nvPr/>
        </p:nvSpPr>
        <p:spPr>
          <a:xfrm>
            <a:off x="1339700" y="4490521"/>
            <a:ext cx="1435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Trasporti?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A06DC8-1652-433D-B7DE-5227E9ECEB02}"/>
              </a:ext>
            </a:extLst>
          </p:cNvPr>
          <p:cNvSpPr txBox="1"/>
          <p:nvPr/>
        </p:nvSpPr>
        <p:spPr>
          <a:xfrm>
            <a:off x="6315740" y="4244300"/>
            <a:ext cx="14353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Lavoro di gruppo o individuale?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F1015AC-AB12-40EC-932D-20D478463999}"/>
              </a:ext>
            </a:extLst>
          </p:cNvPr>
          <p:cNvSpPr txBox="1"/>
          <p:nvPr/>
        </p:nvSpPr>
        <p:spPr>
          <a:xfrm>
            <a:off x="6315740" y="2639809"/>
            <a:ext cx="148855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Nuove competenze?</a:t>
            </a:r>
          </a:p>
        </p:txBody>
      </p:sp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online</a:t>
            </a:r>
          </a:p>
        </p:txBody>
      </p:sp>
      <p:pic>
        <p:nvPicPr>
          <p:cNvPr id="3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100" y="2149082"/>
            <a:ext cx="6680400" cy="327946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B6BBD48-18C5-4381-A83E-D86C75C7E7CA}"/>
              </a:ext>
            </a:extLst>
          </p:cNvPr>
          <p:cNvSpPr txBox="1"/>
          <p:nvPr/>
        </p:nvSpPr>
        <p:spPr>
          <a:xfrm>
            <a:off x="1446028" y="2955851"/>
            <a:ext cx="1690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SITI DI BENEFICENZA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81EDD4-248C-4A07-96D3-CB1DA7B5B9B9}"/>
              </a:ext>
            </a:extLst>
          </p:cNvPr>
          <p:cNvSpPr txBox="1"/>
          <p:nvPr/>
        </p:nvSpPr>
        <p:spPr>
          <a:xfrm>
            <a:off x="2631062" y="4424015"/>
            <a:ext cx="1690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PAGINE FACEBOOK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75DDDA-0DA0-410F-B8DC-5CB4BBE3A8E9}"/>
              </a:ext>
            </a:extLst>
          </p:cNvPr>
          <p:cNvSpPr txBox="1"/>
          <p:nvPr/>
        </p:nvSpPr>
        <p:spPr>
          <a:xfrm>
            <a:off x="4823637" y="4399222"/>
            <a:ext cx="1690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FORUM DI COMUNITA’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54D72D-9A6F-4F48-AA7D-EBBFF146692F}"/>
              </a:ext>
            </a:extLst>
          </p:cNvPr>
          <p:cNvSpPr txBox="1"/>
          <p:nvPr/>
        </p:nvSpPr>
        <p:spPr>
          <a:xfrm>
            <a:off x="3563927" y="2564879"/>
            <a:ext cx="19351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SITI DI VOLONTARIATO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A47FE5-0F8C-472C-819A-1D6BF3BB71B2}"/>
              </a:ext>
            </a:extLst>
          </p:cNvPr>
          <p:cNvSpPr txBox="1"/>
          <p:nvPr/>
        </p:nvSpPr>
        <p:spPr>
          <a:xfrm>
            <a:off x="5890439" y="2987749"/>
            <a:ext cx="16905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SITI DI COMUNITA’</a:t>
            </a:r>
          </a:p>
        </p:txBody>
      </p:sp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di comunità</a:t>
            </a:r>
          </a:p>
        </p:txBody>
      </p:sp>
      <p:pic>
        <p:nvPicPr>
          <p:cNvPr id="4" name="Picture 3" descr="hand-1917895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4" y="1885669"/>
            <a:ext cx="5459011" cy="409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-IT" dirty="0"/>
              <a:t>Biblioteche locali</a:t>
            </a:r>
          </a:p>
        </p:txBody>
      </p:sp>
      <p:pic>
        <p:nvPicPr>
          <p:cNvPr id="2" name="Picture 1" descr="books-259680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38" y="1959888"/>
            <a:ext cx="6145179" cy="3767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Educazione degli adulti</a:t>
            </a:r>
          </a:p>
        </p:txBody>
      </p:sp>
      <p:pic>
        <p:nvPicPr>
          <p:cNvPr id="4" name="Picture 3" descr="adult-education-270697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975463"/>
            <a:ext cx="7904352" cy="34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107</TotalTime>
  <Words>986</Words>
  <Application>Microsoft Office PowerPoint</Application>
  <PresentationFormat>Presentazione su schermo (4:3)</PresentationFormat>
  <Paragraphs>51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Montserrat</vt:lpstr>
      <vt:lpstr>EngagePowerpoint Template</vt:lpstr>
      <vt:lpstr>Volontariato e sviluppo di comunità</vt:lpstr>
      <vt:lpstr>Vantaggi del volontariato</vt:lpstr>
      <vt:lpstr>Cosa ti appassiona?</vt:lpstr>
      <vt:lpstr>Quali capacità possiedi?</vt:lpstr>
      <vt:lpstr>Altre cose da considerare…</vt:lpstr>
      <vt:lpstr>Risorse online</vt:lpstr>
      <vt:lpstr>Servizi di comunità</vt:lpstr>
      <vt:lpstr>Biblioteche locali</vt:lpstr>
      <vt:lpstr>Educazione degli adulti</vt:lpstr>
      <vt:lpstr>Media di comunità</vt:lpstr>
      <vt:lpstr>Centri religiosi comunitari</vt:lpstr>
      <vt:lpstr>Vantaggi per tutti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Betti Cannova</cp:lastModifiedBy>
  <cp:revision>98</cp:revision>
  <dcterms:created xsi:type="dcterms:W3CDTF">2017-10-27T16:23:16Z</dcterms:created>
  <dcterms:modified xsi:type="dcterms:W3CDTF">2019-10-15T21:31:48Z</dcterms:modified>
</cp:coreProperties>
</file>